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3519-C5B8-4902-8F52-C88E0F53CEDB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CAF9F5-C6B7-4EA2-9EA3-0427810BBEC6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3519-C5B8-4902-8F52-C88E0F53CEDB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F9F5-C6B7-4EA2-9EA3-0427810BBEC6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3519-C5B8-4902-8F52-C88E0F53CEDB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F9F5-C6B7-4EA2-9EA3-0427810BBEC6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3519-C5B8-4902-8F52-C88E0F53CEDB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F9F5-C6B7-4EA2-9EA3-0427810BBEC6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3519-C5B8-4902-8F52-C88E0F53CEDB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CAF9F5-C6B7-4EA2-9EA3-0427810BBEC6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3519-C5B8-4902-8F52-C88E0F53CEDB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F9F5-C6B7-4EA2-9EA3-0427810BBEC6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3519-C5B8-4902-8F52-C88E0F53CEDB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F9F5-C6B7-4EA2-9EA3-0427810BBEC6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3519-C5B8-4902-8F52-C88E0F53CEDB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F9F5-C6B7-4EA2-9EA3-0427810BBEC6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3519-C5B8-4902-8F52-C88E0F53CEDB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F9F5-C6B7-4EA2-9EA3-0427810BBEC6}" type="slidenum">
              <a:rPr lang="es-CL" smtClean="0"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3519-C5B8-4902-8F52-C88E0F53CEDB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F9F5-C6B7-4EA2-9EA3-0427810BBEC6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3519-C5B8-4902-8F52-C88E0F53CEDB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CAF9F5-C6B7-4EA2-9EA3-0427810BBEC6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433519-C5B8-4902-8F52-C88E0F53CEDB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CAF9F5-C6B7-4EA2-9EA3-0427810BBEC6}" type="slidenum">
              <a:rPr lang="es-CL" smtClean="0"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1800" dirty="0" smtClean="0">
                <a:solidFill>
                  <a:schemeClr val="bg2">
                    <a:lumMod val="50000"/>
                  </a:schemeClr>
                </a:solidFill>
              </a:rPr>
              <a:t>Sandra </a:t>
            </a:r>
            <a:r>
              <a:rPr lang="es-CL" sz="1800" dirty="0" err="1" smtClean="0">
                <a:solidFill>
                  <a:schemeClr val="bg2">
                    <a:lumMod val="50000"/>
                  </a:schemeClr>
                </a:solidFill>
              </a:rPr>
              <a:t>Abdo</a:t>
            </a:r>
            <a:r>
              <a:rPr lang="es-CL" sz="1800" dirty="0" smtClean="0">
                <a:solidFill>
                  <a:schemeClr val="bg2">
                    <a:lumMod val="50000"/>
                  </a:schemeClr>
                </a:solidFill>
              </a:rPr>
              <a:t>                  </a:t>
            </a:r>
            <a:endParaRPr lang="es-CL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CL" sz="1800" dirty="0" smtClean="0">
                <a:solidFill>
                  <a:schemeClr val="bg2">
                    <a:lumMod val="50000"/>
                  </a:schemeClr>
                </a:solidFill>
              </a:rPr>
              <a:t>Psicóloga</a:t>
            </a:r>
            <a:endParaRPr lang="es-CL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>
                <a:latin typeface="Calibri" panose="020F0502020204030204" pitchFamily="34" charset="0"/>
                <a:cs typeface="Calibri" panose="020F0502020204030204" pitchFamily="34" charset="0"/>
              </a:rPr>
              <a:t>Desarrollo de Habilidades Sociales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5" y="3933056"/>
            <a:ext cx="24003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84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es una habilidad social?</a:t>
            </a:r>
            <a:endParaRPr lang="es-CL" sz="3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Manera o forma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de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relacionarse</a:t>
            </a:r>
          </a:p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Se aprenden, en los diferentes contextos en los cuales se desarrolla el ser humano, familia, colegio, amigos.</a:t>
            </a: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L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as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habilidades sociales son un </a:t>
            </a:r>
            <a:r>
              <a:rPr lang="es-MX" u="sng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conjunto de capacidades que permiten el desarrollo de un repertorio de acciones y conductas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que hacen que las personas se desenvuelvan eficazmente en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el ámbito social.</a:t>
            </a:r>
            <a:endParaRPr lang="es-CL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53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Habilidades Sociales</a:t>
            </a:r>
            <a:endParaRPr lang="es-CL" sz="3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2">
                    <a:lumMod val="50000"/>
                  </a:schemeClr>
                </a:solidFill>
              </a:rPr>
              <a:t>Apego      </a:t>
            </a: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Empatía</a:t>
            </a: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Asertividad</a:t>
            </a: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Cooperación</a:t>
            </a: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Comunicación</a:t>
            </a: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Autocontrol</a:t>
            </a: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Comprensión de situaciones</a:t>
            </a: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Resolución de conflictos</a:t>
            </a:r>
          </a:p>
          <a:p>
            <a:endParaRPr lang="es-C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96" y="1896529"/>
            <a:ext cx="1319808" cy="74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57" y="1413352"/>
            <a:ext cx="1614168" cy="84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76" y="2430036"/>
            <a:ext cx="15763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59" y="2791986"/>
            <a:ext cx="1176177" cy="117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28" y="3369028"/>
            <a:ext cx="1692794" cy="11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90" y="4149080"/>
            <a:ext cx="158148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91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Factores que promueven el desarrollo de habilidades sociales</a:t>
            </a:r>
            <a:endParaRPr lang="es-CL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1.- Promover un </a:t>
            </a: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ambiente positivo y cálido en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casa</a:t>
            </a:r>
          </a:p>
          <a:p>
            <a:pPr marL="0" indent="0">
              <a:buNone/>
            </a:pPr>
            <a:endParaRPr lang="es-CL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2.- Hablar </a:t>
            </a: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sobre las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emociones</a:t>
            </a:r>
          </a:p>
          <a:p>
            <a:pPr marL="0" indent="0">
              <a:buNone/>
            </a:pPr>
            <a:endParaRPr lang="es-CL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3.- Interés </a:t>
            </a: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por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el </a:t>
            </a: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mundo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social</a:t>
            </a:r>
          </a:p>
          <a:p>
            <a:pPr marL="0" indent="0">
              <a:buNone/>
            </a:pPr>
            <a:endParaRPr lang="es-CL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4.- Enseñar </a:t>
            </a: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a manejar sus emociones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negativas</a:t>
            </a:r>
          </a:p>
          <a:p>
            <a:pPr marL="0" indent="0">
              <a:buNone/>
            </a:pPr>
            <a:endParaRPr lang="es-CL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5.- Reforzar </a:t>
            </a: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aquellos comportamientos que quieras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fomentar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66" y="1772816"/>
            <a:ext cx="1166627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6345"/>
            <a:ext cx="182658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95" y="2924944"/>
            <a:ext cx="1576367" cy="105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47931"/>
            <a:ext cx="1748187" cy="9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84645"/>
            <a:ext cx="272608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Factores que promueven el desarrollo de habilidades sociales</a:t>
            </a:r>
            <a:endParaRPr lang="es-CL" sz="32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6.-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Evitar </a:t>
            </a: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los castigos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arbitrarios</a:t>
            </a:r>
          </a:p>
          <a:p>
            <a:pPr marL="0" indent="0">
              <a:buNone/>
            </a:pPr>
            <a:endParaRPr lang="es-CL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7.-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Ser </a:t>
            </a: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un modelo de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comportamiento</a:t>
            </a:r>
          </a:p>
          <a:p>
            <a:pPr marL="0" indent="0">
              <a:buNone/>
            </a:pPr>
            <a:endParaRPr lang="es-CL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8.-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Cuidar </a:t>
            </a: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la forma en que hablas de otras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personas</a:t>
            </a:r>
          </a:p>
          <a:p>
            <a:pPr marL="0" indent="0">
              <a:buNone/>
            </a:pPr>
            <a:endParaRPr lang="es-CL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9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.- Enseñar a compartir más que siempre tener lo que se quiera</a:t>
            </a:r>
          </a:p>
          <a:p>
            <a:pPr marL="0" indent="0">
              <a:buNone/>
            </a:pPr>
            <a:endParaRPr lang="es-CL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10.-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Prestar </a:t>
            </a:r>
            <a:r>
              <a:rPr lang="es-CL" sz="2400" dirty="0">
                <a:solidFill>
                  <a:schemeClr val="bg2">
                    <a:lumMod val="50000"/>
                  </a:schemeClr>
                </a:solidFill>
              </a:rPr>
              <a:t>atención a las señales de </a:t>
            </a:r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riesgo</a:t>
            </a:r>
            <a:endParaRPr lang="es-CL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82282"/>
            <a:ext cx="140234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16833"/>
            <a:ext cx="1368152" cy="8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78088"/>
            <a:ext cx="120983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09" y="4293096"/>
            <a:ext cx="2126046" cy="106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29200"/>
            <a:ext cx="1704594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7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Que habilidad o habilidades debo desarrollar o mejorar</a:t>
            </a:r>
            <a:endParaRPr lang="es-CL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2">
                    <a:lumMod val="50000"/>
                  </a:schemeClr>
                </a:solidFill>
              </a:rPr>
              <a:t>Se le pide a cada integrante de la familia plantee ¿Que habilidad social, necesita desarrollar? y ¿Por qué?</a:t>
            </a:r>
          </a:p>
          <a:p>
            <a:r>
              <a:rPr lang="es-CL" dirty="0" smtClean="0">
                <a:solidFill>
                  <a:schemeClr val="bg2">
                    <a:lumMod val="50000"/>
                  </a:schemeClr>
                </a:solidFill>
              </a:rPr>
              <a:t>¿</a:t>
            </a:r>
            <a:r>
              <a:rPr lang="es-CL" smtClean="0">
                <a:solidFill>
                  <a:schemeClr val="bg2">
                    <a:lumMod val="50000"/>
                  </a:schemeClr>
                </a:solidFill>
              </a:rPr>
              <a:t>Qué estrategias </a:t>
            </a:r>
            <a:r>
              <a:rPr lang="es-CL" dirty="0" smtClean="0">
                <a:solidFill>
                  <a:schemeClr val="bg2">
                    <a:lumMod val="50000"/>
                  </a:schemeClr>
                </a:solidFill>
              </a:rPr>
              <a:t>usarías  para el desarrollo de dicha habilidad que se </a:t>
            </a:r>
            <a:r>
              <a:rPr lang="es-CL" smtClean="0">
                <a:solidFill>
                  <a:schemeClr val="bg2">
                    <a:lumMod val="50000"/>
                  </a:schemeClr>
                </a:solidFill>
              </a:rPr>
              <a:t>quiere trabajar?</a:t>
            </a:r>
            <a:endParaRPr lang="es-CL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81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245</TotalTime>
  <Words>234</Words>
  <Application>Microsoft Office PowerPoint</Application>
  <PresentationFormat>Presentación en pantalla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Equidad</vt:lpstr>
      <vt:lpstr>Desarrollo de Habilidades Sociales</vt:lpstr>
      <vt:lpstr>¿Qué es una habilidad social?</vt:lpstr>
      <vt:lpstr>Habilidades Sociales</vt:lpstr>
      <vt:lpstr>Factores que promueven el desarrollo de habilidades sociales</vt:lpstr>
      <vt:lpstr>Factores que promueven el desarrollo de habilidades sociales</vt:lpstr>
      <vt:lpstr>Que habilidad o habilidades debo desarrollar o mejorar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Habilidades Sociales</dc:title>
  <dc:creator>HP</dc:creator>
  <cp:lastModifiedBy>HP</cp:lastModifiedBy>
  <cp:revision>24</cp:revision>
  <dcterms:created xsi:type="dcterms:W3CDTF">2020-08-21T22:08:40Z</dcterms:created>
  <dcterms:modified xsi:type="dcterms:W3CDTF">2020-10-15T19:57:59Z</dcterms:modified>
</cp:coreProperties>
</file>