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</p:sldIdLst>
  <p:sldSz cx="12192000" cy="6858000"/>
  <p:notesSz cx="7102475" cy="102330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6E61-7D5C-467A-AAAD-58E81AED839F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BE7A-B300-4646-ABBF-0C4BEEDF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254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6E61-7D5C-467A-AAAD-58E81AED839F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BE7A-B300-4646-ABBF-0C4BEEDF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8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6E61-7D5C-467A-AAAD-58E81AED839F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BE7A-B300-4646-ABBF-0C4BEEDF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455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6E61-7D5C-467A-AAAD-58E81AED839F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BE7A-B300-4646-ABBF-0C4BEEDF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95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6E61-7D5C-467A-AAAD-58E81AED839F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BE7A-B300-4646-ABBF-0C4BEEDF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0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6E61-7D5C-467A-AAAD-58E81AED839F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BE7A-B300-4646-ABBF-0C4BEEDF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63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6E61-7D5C-467A-AAAD-58E81AED839F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BE7A-B300-4646-ABBF-0C4BEEDF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61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6E61-7D5C-467A-AAAD-58E81AED839F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BE7A-B300-4646-ABBF-0C4BEEDF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15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6E61-7D5C-467A-AAAD-58E81AED839F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BE7A-B300-4646-ABBF-0C4BEEDF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98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6E61-7D5C-467A-AAAD-58E81AED839F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BE7A-B300-4646-ABBF-0C4BEEDF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846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6E61-7D5C-467A-AAAD-58E81AED839F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BE7A-B300-4646-ABBF-0C4BEEDF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98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96E61-7D5C-467A-AAAD-58E81AED839F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CBE7A-B300-4646-ABBF-0C4BEEDF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83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oriachilena.gob.cl/602/w3-article-92578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nde.latercera.com/cultura-pop/mural-del-mono-gonzalez-franklin/" TargetMode="External"/><Relationship Id="rId4" Type="http://schemas.openxmlformats.org/officeDocument/2006/relationships/hyperlink" Target="https://www.elmostrador.cl/cultura/2019/11/01/muralista-inti-realiza-nuevo-mural-en-chile-que-retrata-el-despertar-de-chil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2.depositphotos.com/1013195/7950/i/950/depositphotos_79508902-stock-photo-graffiti-brick-w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rgbClr val="F8F8F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Un mural, una historia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Tres murales, tres artistas, tres historias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83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st2.depositphotos.com/1013195/7950/i/950/depositphotos_79508902-stock-photo-graffiti-brick-w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rgbClr val="F8F8F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372035" y="2050676"/>
            <a:ext cx="45092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0" i="0" dirty="0" smtClean="0">
                <a:effectLst/>
              </a:rPr>
              <a:t>Mural realizado por el destacado artista chileno </a:t>
            </a:r>
            <a:r>
              <a:rPr lang="es-ES" b="0" i="0" u="none" strike="noStrike" dirty="0" smtClean="0">
                <a:effectLst/>
              </a:rPr>
              <a:t>Roberto </a:t>
            </a:r>
            <a:r>
              <a:rPr lang="es-ES" b="0" i="0" u="none" strike="noStrike" dirty="0" err="1" smtClean="0">
                <a:effectLst/>
              </a:rPr>
              <a:t>Matta</a:t>
            </a:r>
            <a:r>
              <a:rPr lang="es-ES" b="0" i="0" dirty="0" smtClean="0">
                <a:effectLst/>
              </a:rPr>
              <a:t> y las Brigadas Ramona Parra (BRP) a fines del año 1971. Éste posee un tamaño aproximado de veinticinco metros de largo, por cuatro de alto y se encuentra ubicado sobre un muro (diseñado por el mismo </a:t>
            </a:r>
            <a:r>
              <a:rPr lang="es-ES" b="0" i="0" dirty="0" err="1" smtClean="0">
                <a:effectLst/>
              </a:rPr>
              <a:t>Matta</a:t>
            </a:r>
            <a:r>
              <a:rPr lang="es-ES" b="0" i="0" dirty="0" smtClean="0">
                <a:effectLst/>
              </a:rPr>
              <a:t>) emplazado en un costado de la piscina municipal de la comuna de La Granja, en </a:t>
            </a:r>
            <a:r>
              <a:rPr lang="es-ES" b="0" i="0" u="none" strike="noStrike" dirty="0" smtClean="0">
                <a:effectLst/>
              </a:rPr>
              <a:t>Santiago</a:t>
            </a:r>
            <a:r>
              <a:rPr lang="es-ES" b="0" i="0" dirty="0" smtClean="0">
                <a:effectLst/>
              </a:rPr>
              <a:t>. El mural fue elaborado como forma de celebrar el primer aniversario del gobierno de la </a:t>
            </a:r>
            <a:r>
              <a:rPr lang="es-ES" b="0" i="0" u="none" strike="noStrike" dirty="0" smtClean="0">
                <a:effectLst/>
              </a:rPr>
              <a:t>Unidad Popular</a:t>
            </a:r>
            <a:r>
              <a:rPr lang="es-ES" b="0" i="0" dirty="0" smtClean="0">
                <a:effectLst/>
              </a:rPr>
              <a:t>.</a:t>
            </a:r>
          </a:p>
          <a:p>
            <a:endParaRPr lang="es-ES" dirty="0"/>
          </a:p>
          <a:p>
            <a:r>
              <a:rPr lang="es-ES" dirty="0" smtClean="0"/>
              <a:t>Memoria Chilena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372035" y="336176"/>
            <a:ext cx="4684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effectLst/>
                <a:latin typeface="Helvetica LT Std" panose="020B0504020202020204" pitchFamily="34" charset="0"/>
              </a:rPr>
              <a:t>“El primer gol del pueblo chileno”</a:t>
            </a:r>
          </a:p>
          <a:p>
            <a:r>
              <a:rPr lang="es-ES" sz="2400" dirty="0" smtClean="0">
                <a:latin typeface="Helvetica LT Std" panose="020B0504020202020204" pitchFamily="34" charset="0"/>
              </a:rPr>
              <a:t>1971</a:t>
            </a:r>
          </a:p>
          <a:p>
            <a:r>
              <a:rPr lang="es-ES" sz="2400" dirty="0" smtClean="0">
                <a:latin typeface="Helvetica LT Std" panose="020B0504020202020204" pitchFamily="34" charset="0"/>
              </a:rPr>
              <a:t>Roberto </a:t>
            </a:r>
            <a:r>
              <a:rPr lang="es-ES" sz="2400" dirty="0" err="1" smtClean="0">
                <a:latin typeface="Helvetica LT Std" panose="020B0504020202020204" pitchFamily="34" charset="0"/>
              </a:rPr>
              <a:t>Matta</a:t>
            </a:r>
            <a:endParaRPr lang="es-ES" sz="2400" dirty="0">
              <a:latin typeface="Helvetica LT Std" panose="020B0504020202020204" pitchFamily="34" charset="0"/>
            </a:endParaRPr>
          </a:p>
        </p:txBody>
      </p:sp>
      <p:pic>
        <p:nvPicPr>
          <p:cNvPr id="2052" name="Picture 4" descr="Audio] La Historia es Nuestra: El rescatado mural de Matta que homenajea al  fútbol - AlAireLibre.c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588" y="336176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El primer gol del pueblo chileno” Matta y las Brigadas 5 © Plataforma  Urbana, Plataforma Urb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58125" t="16258" r="5257" b="43134"/>
          <a:stretch/>
        </p:blipFill>
        <p:spPr>
          <a:xfrm>
            <a:off x="6584376" y="3894977"/>
            <a:ext cx="4464424" cy="27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8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2.depositphotos.com/1013195/7950/i/950/depositphotos_79508902-stock-photo-graffiti-brick-w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rgbClr val="F8F8F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318246" y="2323237"/>
            <a:ext cx="471095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Mural pintado en la combinación de las Líneas 2y 6 del metro de Santiago.</a:t>
            </a:r>
          </a:p>
          <a:p>
            <a:r>
              <a:rPr lang="es-ES" dirty="0" smtClean="0"/>
              <a:t>En </a:t>
            </a:r>
            <a:r>
              <a:rPr lang="es-ES" dirty="0"/>
              <a:t>este verás la relación del hombre y la naturaleza, y la libertad de los pájaros en distintos niveles, ya que el mural va siguiendo la escalera que separa a ambas </a:t>
            </a:r>
            <a:r>
              <a:rPr lang="es-ES" dirty="0" smtClean="0"/>
              <a:t>líneas (…)</a:t>
            </a:r>
            <a:endParaRPr lang="es-ES" dirty="0" smtClean="0">
              <a:solidFill>
                <a:srgbClr val="000000"/>
              </a:solidFill>
            </a:endParaRPr>
          </a:p>
          <a:p>
            <a:r>
              <a:rPr lang="es-ES" dirty="0" smtClean="0">
                <a:solidFill>
                  <a:srgbClr val="000000"/>
                </a:solidFill>
              </a:rPr>
              <a:t>P</a:t>
            </a:r>
            <a:r>
              <a:rPr lang="es-ES" i="0" dirty="0" smtClean="0">
                <a:solidFill>
                  <a:srgbClr val="000000"/>
                </a:solidFill>
                <a:effectLst/>
              </a:rPr>
              <a:t>intó en colores negros, blancos y grises, para aprovechar el mismo tono que le entregaba la pared en la que lo diseñó.</a:t>
            </a:r>
          </a:p>
          <a:p>
            <a:r>
              <a:rPr lang="es-ES" i="0" dirty="0" smtClean="0">
                <a:solidFill>
                  <a:srgbClr val="000000"/>
                </a:solidFill>
                <a:effectLst/>
              </a:rPr>
              <a:t>Ahí notarás fácil, por ejemplo, caras, plantas y flores de distintas formas que en su conjunto hacen un hermoso relato del valor de la naturaleza.</a:t>
            </a:r>
            <a:endParaRPr lang="es-ES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18247" y="568369"/>
            <a:ext cx="27342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0" dirty="0" smtClean="0">
                <a:solidFill>
                  <a:srgbClr val="000000"/>
                </a:solidFill>
                <a:effectLst/>
                <a:latin typeface="Helvetica LT Std" panose="020B0504020202020204" pitchFamily="34" charset="0"/>
              </a:rPr>
              <a:t>Paisajes Comunes</a:t>
            </a:r>
          </a:p>
          <a:p>
            <a:r>
              <a:rPr lang="es-ES" sz="2400" dirty="0" smtClean="0">
                <a:solidFill>
                  <a:srgbClr val="000000"/>
                </a:solidFill>
                <a:latin typeface="Helvetica LT Std" panose="020B0504020202020204" pitchFamily="34" charset="0"/>
              </a:rPr>
              <a:t>2019</a:t>
            </a:r>
          </a:p>
          <a:p>
            <a:r>
              <a:rPr lang="es-ES" sz="2400" dirty="0" smtClean="0">
                <a:solidFill>
                  <a:srgbClr val="000000"/>
                </a:solidFill>
                <a:latin typeface="Helvetica LT Std" panose="020B0504020202020204" pitchFamily="34" charset="0"/>
              </a:rPr>
              <a:t>Mono González</a:t>
            </a:r>
            <a:endParaRPr lang="es-ES" sz="2400" dirty="0">
              <a:latin typeface="Helvetica LT Std" panose="020B05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2683" t="24498" r="33051" b="11746"/>
          <a:stretch/>
        </p:blipFill>
        <p:spPr>
          <a:xfrm>
            <a:off x="5150224" y="1465729"/>
            <a:ext cx="6615953" cy="43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18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t2.depositphotos.com/1013195/7950/i/950/depositphotos_79508902-stock-photo-graffiti-brick-w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edia.elmostrador.cl/2019/10/Primavera-Insurrecta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t="1230" r="5941" b="2518"/>
          <a:stretch/>
        </p:blipFill>
        <p:spPr bwMode="auto">
          <a:xfrm>
            <a:off x="7368989" y="-1870"/>
            <a:ext cx="4002741" cy="685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rgbClr val="F8F8F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457200" y="349889"/>
            <a:ext cx="4625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Helvetica LT Std" panose="020B0504020202020204" pitchFamily="34" charset="0"/>
              </a:rPr>
              <a:t>“Primavera Insurrecta”</a:t>
            </a:r>
          </a:p>
          <a:p>
            <a:r>
              <a:rPr lang="es-ES" sz="2400" dirty="0" smtClean="0">
                <a:latin typeface="Helvetica LT Std" panose="020B0504020202020204" pitchFamily="34" charset="0"/>
              </a:rPr>
              <a:t>2019</a:t>
            </a:r>
          </a:p>
          <a:p>
            <a:r>
              <a:rPr lang="es-ES" sz="2400" dirty="0" smtClean="0">
                <a:latin typeface="Helvetica LT Std" panose="020B0504020202020204" pitchFamily="34" charset="0"/>
              </a:rPr>
              <a:t>Inti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57200" y="1900106"/>
            <a:ext cx="54460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“En </a:t>
            </a:r>
            <a:r>
              <a:rPr lang="es-ES" dirty="0"/>
              <a:t>un principio buscaba recordarnos lo indispensable de la mirada femenina en los procesos sociales que vivimos, pero los días fueron tomando más sentido frente al movimiento espontáneo y transversal de la ciudadanía. Tanto el título como los elementos que visten la figura femenina mutaron en función del pulso de caos y desobediencia civil que vivimos los primeros días de movilizaciones, seguido por un carnaval de demandas sociales que esperaban su momento para convertirse en una sola; Dignidad! Un grito que de no haberse visto acompañado de insurrección nunca habría sido escuchado. Un grito representado en herramientas de lucha y nuestras demandas en una mirada utópica de todo Chile</a:t>
            </a:r>
            <a:r>
              <a:rPr lang="es-ES" dirty="0" smtClean="0"/>
              <a:t>”</a:t>
            </a:r>
            <a:endParaRPr lang="es-ES" dirty="0"/>
          </a:p>
          <a:p>
            <a:endParaRPr lang="es-ES" dirty="0" smtClean="0"/>
          </a:p>
          <a:p>
            <a:r>
              <a:rPr lang="es-ES" dirty="0" smtClean="0"/>
              <a:t>Inti, Diario El Mostrador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00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2.depositphotos.com/1013195/7950/i/950/depositphotos_79508902-stock-photo-graffiti-brick-w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rgbClr val="F8F8F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Links de interés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hlinkClick r:id="rId3"/>
              </a:rPr>
              <a:t>http://www.memoriachilena.gob.cl/602/w3-article-92578.html</a:t>
            </a:r>
            <a:endParaRPr lang="es-ES" dirty="0" smtClean="0"/>
          </a:p>
          <a:p>
            <a:r>
              <a:rPr lang="es-ES" dirty="0" smtClean="0">
                <a:hlinkClick r:id="rId4"/>
              </a:rPr>
              <a:t>https://www.elmostrador.cl/cultura/2019/11/01/muralista-inti-realiza-nuevo-mural-en-chile-que-retrata-el-despertar-de-chile/</a:t>
            </a:r>
            <a:endParaRPr lang="es-ES" dirty="0" smtClean="0"/>
          </a:p>
          <a:p>
            <a:r>
              <a:rPr lang="es-ES" dirty="0" smtClean="0">
                <a:hlinkClick r:id="rId5"/>
              </a:rPr>
              <a:t>https://finde.latercera.com/cultura-pop/mural-del-mono-gonzalez-franklin/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26824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260</Words>
  <Application>Microsoft Office PowerPoint</Application>
  <PresentationFormat>Panorámica</PresentationFormat>
  <Paragraphs>25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Helvetica LT Std</vt:lpstr>
      <vt:lpstr>Tema de Office</vt:lpstr>
      <vt:lpstr>Un mural, una historia</vt:lpstr>
      <vt:lpstr>Presentación de PowerPoint</vt:lpstr>
      <vt:lpstr>Presentación de PowerPoint</vt:lpstr>
      <vt:lpstr>Presentación de PowerPoint</vt:lpstr>
      <vt:lpstr>Links de interés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mural, una historias</dc:title>
  <dc:creator>98ghoiu6hr</dc:creator>
  <cp:lastModifiedBy>98ghoiu6hr</cp:lastModifiedBy>
  <cp:revision>14</cp:revision>
  <cp:lastPrinted>2020-07-23T00:02:04Z</cp:lastPrinted>
  <dcterms:created xsi:type="dcterms:W3CDTF">2020-07-22T22:03:38Z</dcterms:created>
  <dcterms:modified xsi:type="dcterms:W3CDTF">2020-07-23T00:02:20Z</dcterms:modified>
</cp:coreProperties>
</file>