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5B61D1A-F465-4AA9-8A4F-1120D53CAE83}" type="datetimeFigureOut">
              <a:rPr lang="es-CL" smtClean="0"/>
              <a:t>13-08-2020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409A684-8EAE-4F5F-BF18-82AD041B4D85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Como hacer buen uso de las redes sociales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L" sz="2000" dirty="0" smtClean="0"/>
              <a:t>Sandra Abdo</a:t>
            </a:r>
          </a:p>
          <a:p>
            <a:r>
              <a:rPr lang="es-CL" sz="2000" dirty="0" smtClean="0"/>
              <a:t>Psicóloga</a:t>
            </a:r>
            <a:endParaRPr lang="es-CL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93095"/>
            <a:ext cx="2547194" cy="16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764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atin typeface="Calibri" panose="020F0502020204030204" pitchFamily="34" charset="0"/>
                <a:cs typeface="Calibri" panose="020F0502020204030204" pitchFamily="34" charset="0"/>
              </a:rPr>
              <a:t>¿Qué son las redes sociales?</a:t>
            </a:r>
            <a:endParaRPr lang="es-C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MX" sz="1800" b="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s-MX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s-MX" sz="1800" b="0" dirty="0">
                <a:latin typeface="Calibri" panose="020F0502020204030204" pitchFamily="34" charset="0"/>
                <a:cs typeface="Calibri" panose="020F0502020204030204" pitchFamily="34" charset="0"/>
              </a:rPr>
              <a:t>no tienes un perfil en uno </a:t>
            </a:r>
            <a:r>
              <a:rPr lang="es-MX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 los sitios, como los presentados por su imagen o icono que los representa, </a:t>
            </a:r>
            <a:r>
              <a:rPr lang="es-MX" sz="1800" b="0" dirty="0">
                <a:latin typeface="Calibri" panose="020F0502020204030204" pitchFamily="34" charset="0"/>
                <a:cs typeface="Calibri" panose="020F0502020204030204" pitchFamily="34" charset="0"/>
              </a:rPr>
              <a:t>seguro los has </a:t>
            </a:r>
            <a:r>
              <a:rPr lang="es-MX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escuchado o visto alguna </a:t>
            </a:r>
            <a:r>
              <a:rPr lang="es-MX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una vez</a:t>
            </a:r>
            <a:r>
              <a:rPr lang="es-MX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/>
            <a:endParaRPr lang="es-MX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1800" b="0" dirty="0">
                <a:latin typeface="Calibri" panose="020F0502020204030204" pitchFamily="34" charset="0"/>
                <a:cs typeface="Calibri" panose="020F0502020204030204" pitchFamily="34" charset="0"/>
              </a:rPr>
              <a:t>Cada uno tiene sus particularidades, pero todos tienen algo en común: el intercambio de información entre personas</a:t>
            </a:r>
            <a:r>
              <a:rPr lang="es-MX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/>
            <a:endParaRPr lang="es-MX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Por lo tanto debemos tener claro que </a:t>
            </a:r>
            <a:r>
              <a:rPr lang="es-MX" sz="1800" b="0" dirty="0">
                <a:latin typeface="Calibri" panose="020F0502020204030204" pitchFamily="34" charset="0"/>
                <a:cs typeface="Calibri" panose="020F0502020204030204" pitchFamily="34" charset="0"/>
              </a:rPr>
              <a:t>las redes sociales son espacios virtuales donde </a:t>
            </a:r>
            <a:r>
              <a:rPr lang="es-MX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diferentes actores se </a:t>
            </a:r>
            <a:r>
              <a:rPr lang="es-MX" sz="1800" b="0" dirty="0">
                <a:latin typeface="Calibri" panose="020F0502020204030204" pitchFamily="34" charset="0"/>
                <a:cs typeface="Calibri" panose="020F0502020204030204" pitchFamily="34" charset="0"/>
              </a:rPr>
              <a:t>conectan y forman grupos de relación en el ambiente digital.</a:t>
            </a:r>
          </a:p>
          <a:p>
            <a:endParaRPr lang="es-CL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37996">
            <a:off x="5763132" y="4574557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08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atin typeface="Calibri" panose="020F0502020204030204" pitchFamily="34" charset="0"/>
                <a:cs typeface="Calibri" panose="020F0502020204030204" pitchFamily="34" charset="0"/>
              </a:rPr>
              <a:t>Cómo estamos usando las redes sociales</a:t>
            </a:r>
            <a:endParaRPr lang="es-C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CL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Considerando que este ha sido un año completamente diferente, para todos/as, en el cual nos hemos refugiado en las redes sociales.</a:t>
            </a:r>
          </a:p>
          <a:p>
            <a:pPr marL="0" indent="0"/>
            <a:endParaRPr lang="es-CL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Estas pueden tener ventajas y desventajas</a:t>
            </a:r>
          </a:p>
          <a:p>
            <a:pPr marL="0" indent="0"/>
            <a:endParaRPr lang="es-CL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La pregunta es cuanto tiempo le dedicamos al uso de estos medios de comunicación</a:t>
            </a:r>
            <a:endParaRPr lang="es-CL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54609">
            <a:off x="5940152" y="386104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040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atin typeface="Calibri" panose="020F0502020204030204" pitchFamily="34" charset="0"/>
                <a:cs typeface="Calibri" panose="020F0502020204030204" pitchFamily="34" charset="0"/>
              </a:rPr>
              <a:t>Ventajas y desventajas del uso de las redes sociales</a:t>
            </a:r>
            <a:endParaRPr lang="es-C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96" y="1196752"/>
            <a:ext cx="7560840" cy="5040560"/>
          </a:xfrm>
          <a:prstGeom prst="rect">
            <a:avLst/>
          </a:prstGeom>
          <a:solidFill>
            <a:srgbClr val="00B0F0"/>
          </a:solidFill>
          <a:ln>
            <a:noFill/>
          </a:ln>
        </p:spPr>
      </p:pic>
      <p:sp>
        <p:nvSpPr>
          <p:cNvPr id="4" name="3 Rectángulo"/>
          <p:cNvSpPr/>
          <p:nvPr/>
        </p:nvSpPr>
        <p:spPr>
          <a:xfrm>
            <a:off x="4716016" y="5507483"/>
            <a:ext cx="3384376" cy="585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418037"/>
            <a:ext cx="2087712" cy="135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16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atin typeface="Calibri" panose="020F0502020204030204" pitchFamily="34" charset="0"/>
                <a:cs typeface="Calibri" panose="020F0502020204030204" pitchFamily="34" charset="0"/>
              </a:rPr>
              <a:t>¿ Cuanto tiempo dedico a las redes?</a:t>
            </a:r>
            <a:endParaRPr lang="es-C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CL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Ahora analiza de forma grupal cuantas horas utilizo las redes versus cuanto dedico al estar en familia y compartiendo a lo menos una de las comidas del día.</a:t>
            </a:r>
          </a:p>
          <a:p>
            <a:pPr marL="0" indent="0"/>
            <a:endParaRPr lang="es-CL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Recuerden están aún en un proceso de desarrollo y crecimiento, por lo que su cerebro requiere descanso.</a:t>
            </a:r>
          </a:p>
          <a:p>
            <a:pPr marL="0" indent="0"/>
            <a:endParaRPr lang="es-CL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Aprendamos a darle un buen uso a las redes que en este momento nos permiten continuar en contacto.</a:t>
            </a:r>
            <a:endParaRPr lang="es-CL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12810"/>
            <a:ext cx="4275559" cy="2845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41202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67</TotalTime>
  <Words>233</Words>
  <Application>Microsoft Office PowerPoint</Application>
  <PresentationFormat>Presentación en pantalla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Ángulos</vt:lpstr>
      <vt:lpstr>Como hacer buen uso de las redes sociales</vt:lpstr>
      <vt:lpstr>¿Qué son las redes sociales?</vt:lpstr>
      <vt:lpstr>Cómo estamos usando las redes sociales</vt:lpstr>
      <vt:lpstr>Ventajas y desventajas del uso de las redes sociales</vt:lpstr>
      <vt:lpstr>¿ Cuanto tiempo dedico a las redes?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hacer buen uso de las redes sociales</dc:title>
  <dc:creator>HP</dc:creator>
  <cp:lastModifiedBy>HP</cp:lastModifiedBy>
  <cp:revision>12</cp:revision>
  <dcterms:created xsi:type="dcterms:W3CDTF">2020-08-11T20:49:36Z</dcterms:created>
  <dcterms:modified xsi:type="dcterms:W3CDTF">2020-08-13T20:56:04Z</dcterms:modified>
</cp:coreProperties>
</file>