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44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FA4014-B310-4425-BFB1-4086D5D26A6B}" type="doc">
      <dgm:prSet loTypeId="urn:microsoft.com/office/officeart/2008/layout/AlternatingHexagons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es-CL"/>
        </a:p>
      </dgm:t>
    </dgm:pt>
    <dgm:pt modelId="{9F3A2716-31B0-438D-924A-C865A9F54E72}">
      <dgm:prSet phldrT="[Texto]"/>
      <dgm:spPr/>
      <dgm:t>
        <a:bodyPr/>
        <a:lstStyle/>
        <a:p>
          <a:r>
            <a:rPr lang="es-CL" dirty="0" smtClean="0">
              <a:ln/>
            </a:rPr>
            <a:t>Evita tocar tu rostro</a:t>
          </a:r>
        </a:p>
        <a:p>
          <a:endParaRPr lang="es-CL" dirty="0">
            <a:ln/>
          </a:endParaRPr>
        </a:p>
      </dgm:t>
    </dgm:pt>
    <dgm:pt modelId="{1A8034E9-2EC0-423D-8AC0-03A8736050FB}" type="parTrans" cxnId="{61DDE75F-54BD-4E34-9118-390AFE2AD991}">
      <dgm:prSet/>
      <dgm:spPr/>
      <dgm:t>
        <a:bodyPr/>
        <a:lstStyle/>
        <a:p>
          <a:endParaRPr lang="es-CL">
            <a:ln>
              <a:noFill/>
            </a:ln>
          </a:endParaRPr>
        </a:p>
      </dgm:t>
    </dgm:pt>
    <dgm:pt modelId="{29C4790A-5BC3-403F-A905-F2A0C924F03B}" type="sibTrans" cxnId="{61DDE75F-54BD-4E34-9118-390AFE2AD991}">
      <dgm:prSet custT="1"/>
      <dgm:spPr/>
      <dgm:t>
        <a:bodyPr/>
        <a:lstStyle/>
        <a:p>
          <a:endParaRPr lang="es-CL" sz="1300" dirty="0">
            <a:ln/>
          </a:endParaRPr>
        </a:p>
      </dgm:t>
    </dgm:pt>
    <dgm:pt modelId="{5B294817-DFD6-4FBA-A65A-168BC636A640}">
      <dgm:prSet/>
      <dgm:spPr/>
      <dgm:t>
        <a:bodyPr/>
        <a:lstStyle/>
        <a:p>
          <a:r>
            <a:rPr lang="es-CL" dirty="0" smtClean="0">
              <a:ln/>
            </a:rPr>
            <a:t>Evita saludo de beso y mano</a:t>
          </a:r>
          <a:endParaRPr lang="es-CL" dirty="0">
            <a:ln/>
          </a:endParaRPr>
        </a:p>
      </dgm:t>
    </dgm:pt>
    <dgm:pt modelId="{A2211D86-6449-4457-95B7-4328EB57365F}" type="parTrans" cxnId="{86ADF26C-CB21-43F8-A1FC-20BE7551AA82}">
      <dgm:prSet/>
      <dgm:spPr/>
      <dgm:t>
        <a:bodyPr/>
        <a:lstStyle/>
        <a:p>
          <a:endParaRPr lang="es-CL">
            <a:ln>
              <a:noFill/>
            </a:ln>
          </a:endParaRPr>
        </a:p>
      </dgm:t>
    </dgm:pt>
    <dgm:pt modelId="{FF4FB527-0473-4B96-A8D6-1B77CA3D1559}" type="sibTrans" cxnId="{86ADF26C-CB21-43F8-A1FC-20BE7551AA82}">
      <dgm:prSet custT="1"/>
      <dgm:spPr/>
      <dgm:t>
        <a:bodyPr/>
        <a:lstStyle/>
        <a:p>
          <a:r>
            <a:rPr lang="es-CL" sz="1200" dirty="0" smtClean="0">
              <a:ln/>
              <a:latin typeface="Cambria" panose="02040503050406030204" pitchFamily="18" charset="0"/>
              <a:ea typeface="Cambria" panose="02040503050406030204" pitchFamily="18" charset="0"/>
            </a:rPr>
            <a:t>Uso obligatorio de mascarillas al salir de tu hogar</a:t>
          </a:r>
          <a:endParaRPr lang="es-CL" sz="1200" dirty="0">
            <a:ln/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6835F5B-63B3-4231-939B-ED2125D5075F}">
      <dgm:prSet custT="1"/>
      <dgm:spPr/>
      <dgm:t>
        <a:bodyPr/>
        <a:lstStyle/>
        <a:p>
          <a:r>
            <a:rPr lang="es-CL" sz="1200" dirty="0" smtClean="0">
              <a:ln/>
              <a:latin typeface="Cambria" panose="02040503050406030204" pitchFamily="18" charset="0"/>
              <a:ea typeface="Cambria" panose="02040503050406030204" pitchFamily="18" charset="0"/>
            </a:rPr>
            <a:t>Lavado de manos frecuente</a:t>
          </a:r>
          <a:endParaRPr lang="es-CL" sz="1200" dirty="0">
            <a:ln/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8562DC6-52F9-4744-9CAD-DB05501B0A1E}" type="parTrans" cxnId="{5AE1E9F3-3ABE-4D35-8CC8-FB0FB151FA45}">
      <dgm:prSet/>
      <dgm:spPr/>
      <dgm:t>
        <a:bodyPr/>
        <a:lstStyle/>
        <a:p>
          <a:endParaRPr lang="es-CL">
            <a:ln>
              <a:noFill/>
            </a:ln>
          </a:endParaRPr>
        </a:p>
      </dgm:t>
    </dgm:pt>
    <dgm:pt modelId="{7EA5CE01-E29B-49B2-9E40-16E67B5234CD}" type="sibTrans" cxnId="{5AE1E9F3-3ABE-4D35-8CC8-FB0FB151FA45}">
      <dgm:prSet custT="1"/>
      <dgm:spPr/>
      <dgm:t>
        <a:bodyPr/>
        <a:lstStyle/>
        <a:p>
          <a:r>
            <a:rPr lang="es-CL" sz="1200" dirty="0" smtClean="0">
              <a:ln/>
              <a:latin typeface="Cambria" panose="02040503050406030204" pitchFamily="18" charset="0"/>
              <a:ea typeface="Cambria" panose="02040503050406030204" pitchFamily="18" charset="0"/>
            </a:rPr>
            <a:t>Uso de gel antibacterial</a:t>
          </a:r>
          <a:endParaRPr lang="es-CL" sz="1200" dirty="0">
            <a:ln/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67C169F-EFBA-4A33-8048-954A50A812A8}">
      <dgm:prSet custT="1"/>
      <dgm:spPr/>
      <dgm:t>
        <a:bodyPr/>
        <a:lstStyle/>
        <a:p>
          <a:r>
            <a:rPr lang="es-CL" sz="1200" dirty="0" smtClean="0">
              <a:ln/>
              <a:latin typeface="Cambria" panose="02040503050406030204" pitchFamily="18" charset="0"/>
              <a:ea typeface="Cambria" panose="02040503050406030204" pitchFamily="18" charset="0"/>
            </a:rPr>
            <a:t>Evitar multitudes</a:t>
          </a:r>
          <a:endParaRPr lang="es-CL" sz="1200" dirty="0">
            <a:ln/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4C82153-1588-4197-9306-2F39B4DD1E31}" type="parTrans" cxnId="{CD31BE57-4A5A-4332-97C1-C8083D8DDAA6}">
      <dgm:prSet/>
      <dgm:spPr/>
      <dgm:t>
        <a:bodyPr/>
        <a:lstStyle/>
        <a:p>
          <a:endParaRPr lang="es-CL">
            <a:ln>
              <a:noFill/>
            </a:ln>
          </a:endParaRPr>
        </a:p>
      </dgm:t>
    </dgm:pt>
    <dgm:pt modelId="{0DFCA47D-AD5D-41BB-8276-BCC8D3739D6B}" type="sibTrans" cxnId="{CD31BE57-4A5A-4332-97C1-C8083D8DDAA6}">
      <dgm:prSet/>
      <dgm:spPr/>
      <dgm:t>
        <a:bodyPr/>
        <a:lstStyle/>
        <a:p>
          <a:endParaRPr lang="es-CL" dirty="0">
            <a:ln>
              <a:noFill/>
            </a:ln>
          </a:endParaRPr>
        </a:p>
      </dgm:t>
    </dgm:pt>
    <dgm:pt modelId="{2FDDC5A1-099A-4F46-B38D-945481256B79}" type="pres">
      <dgm:prSet presAssocID="{C2FA4014-B310-4425-BFB1-4086D5D26A6B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CL"/>
        </a:p>
      </dgm:t>
    </dgm:pt>
    <dgm:pt modelId="{1F1DBEFE-4542-4F7C-9E2C-6D52CB85D398}" type="pres">
      <dgm:prSet presAssocID="{9F3A2716-31B0-438D-924A-C865A9F54E72}" presName="composite" presStyleCnt="0"/>
      <dgm:spPr/>
      <dgm:t>
        <a:bodyPr/>
        <a:lstStyle/>
        <a:p>
          <a:endParaRPr lang="es-CL"/>
        </a:p>
      </dgm:t>
    </dgm:pt>
    <dgm:pt modelId="{C2E7E98D-4DD1-463F-8839-72A9104E272E}" type="pres">
      <dgm:prSet presAssocID="{9F3A2716-31B0-438D-924A-C865A9F54E72}" presName="Parent1" presStyleLbl="node1" presStyleIdx="0" presStyleCnt="8" custScaleX="196684" custLinFactNeighborX="27011" custLinFactNeighborY="795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D068EDEF-8D64-4C9E-A2E6-60754C23AC8A}" type="pres">
      <dgm:prSet presAssocID="{9F3A2716-31B0-438D-924A-C865A9F54E72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76BCDF7-FD5A-4FF1-AE67-E25C295C8CDF}" type="pres">
      <dgm:prSet presAssocID="{9F3A2716-31B0-438D-924A-C865A9F54E72}" presName="BalanceSpacing" presStyleCnt="0"/>
      <dgm:spPr/>
      <dgm:t>
        <a:bodyPr/>
        <a:lstStyle/>
        <a:p>
          <a:endParaRPr lang="es-CL"/>
        </a:p>
      </dgm:t>
    </dgm:pt>
    <dgm:pt modelId="{954BEC11-8048-4388-9222-B3AE96AF584D}" type="pres">
      <dgm:prSet presAssocID="{9F3A2716-31B0-438D-924A-C865A9F54E72}" presName="BalanceSpacing1" presStyleCnt="0"/>
      <dgm:spPr/>
      <dgm:t>
        <a:bodyPr/>
        <a:lstStyle/>
        <a:p>
          <a:endParaRPr lang="es-CL"/>
        </a:p>
      </dgm:t>
    </dgm:pt>
    <dgm:pt modelId="{33F80913-DE5B-4028-8DFD-657630838797}" type="pres">
      <dgm:prSet presAssocID="{29C4790A-5BC3-403F-A905-F2A0C924F03B}" presName="Accent1Text" presStyleLbl="node1" presStyleIdx="1" presStyleCnt="8" custFlipHor="1" custScaleX="36323" custScaleY="5011"/>
      <dgm:spPr/>
      <dgm:t>
        <a:bodyPr/>
        <a:lstStyle/>
        <a:p>
          <a:endParaRPr lang="es-CL"/>
        </a:p>
      </dgm:t>
    </dgm:pt>
    <dgm:pt modelId="{2FA82195-1021-4211-877D-2D584C47D032}" type="pres">
      <dgm:prSet presAssocID="{29C4790A-5BC3-403F-A905-F2A0C924F03B}" presName="spaceBetweenRectangles" presStyleCnt="0"/>
      <dgm:spPr/>
      <dgm:t>
        <a:bodyPr/>
        <a:lstStyle/>
        <a:p>
          <a:endParaRPr lang="es-CL"/>
        </a:p>
      </dgm:t>
    </dgm:pt>
    <dgm:pt modelId="{B12549F7-6727-4DC2-BC44-212DD4263C7A}" type="pres">
      <dgm:prSet presAssocID="{5B294817-DFD6-4FBA-A65A-168BC636A640}" presName="composite" presStyleCnt="0"/>
      <dgm:spPr/>
      <dgm:t>
        <a:bodyPr/>
        <a:lstStyle/>
        <a:p>
          <a:endParaRPr lang="es-CL"/>
        </a:p>
      </dgm:t>
    </dgm:pt>
    <dgm:pt modelId="{FE85AF0C-37E5-409D-A873-4BD99DA086D3}" type="pres">
      <dgm:prSet presAssocID="{5B294817-DFD6-4FBA-A65A-168BC636A640}" presName="Parent1" presStyleLbl="node1" presStyleIdx="2" presStyleCnt="8" custScaleX="207670" custScaleY="94263" custLinFactX="-47992" custLinFactNeighborX="-100000" custLinFactNeighborY="4832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03040A1-AC72-42A6-AA22-58069416C542}" type="pres">
      <dgm:prSet presAssocID="{5B294817-DFD6-4FBA-A65A-168BC636A640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FFE91A64-C8AD-420E-86FD-6DCE473605A3}" type="pres">
      <dgm:prSet presAssocID="{5B294817-DFD6-4FBA-A65A-168BC636A640}" presName="BalanceSpacing" presStyleCnt="0"/>
      <dgm:spPr/>
      <dgm:t>
        <a:bodyPr/>
        <a:lstStyle/>
        <a:p>
          <a:endParaRPr lang="es-CL"/>
        </a:p>
      </dgm:t>
    </dgm:pt>
    <dgm:pt modelId="{51B0B9C4-F09C-4CD9-92C2-E939942B2703}" type="pres">
      <dgm:prSet presAssocID="{5B294817-DFD6-4FBA-A65A-168BC636A640}" presName="BalanceSpacing1" presStyleCnt="0"/>
      <dgm:spPr/>
      <dgm:t>
        <a:bodyPr/>
        <a:lstStyle/>
        <a:p>
          <a:endParaRPr lang="es-CL"/>
        </a:p>
      </dgm:t>
    </dgm:pt>
    <dgm:pt modelId="{B461FEF2-B868-428B-AA38-1F8E3FEB94CE}" type="pres">
      <dgm:prSet presAssocID="{FF4FB527-0473-4B96-A8D6-1B77CA3D1559}" presName="Accent1Text" presStyleLbl="node1" presStyleIdx="3" presStyleCnt="8" custScaleX="216464" custScaleY="110043" custLinFactX="73144" custLinFactNeighborX="100000" custLinFactNeighborY="-20"/>
      <dgm:spPr/>
      <dgm:t>
        <a:bodyPr/>
        <a:lstStyle/>
        <a:p>
          <a:endParaRPr lang="es-CL"/>
        </a:p>
      </dgm:t>
    </dgm:pt>
    <dgm:pt modelId="{3DA7359C-3FFC-41F9-BEAD-0B4C8D142DBF}" type="pres">
      <dgm:prSet presAssocID="{FF4FB527-0473-4B96-A8D6-1B77CA3D1559}" presName="spaceBetweenRectangles" presStyleCnt="0"/>
      <dgm:spPr/>
      <dgm:t>
        <a:bodyPr/>
        <a:lstStyle/>
        <a:p>
          <a:endParaRPr lang="es-CL"/>
        </a:p>
      </dgm:t>
    </dgm:pt>
    <dgm:pt modelId="{A84186C2-C230-4919-9F82-3F5C9063AF3B}" type="pres">
      <dgm:prSet presAssocID="{B6835F5B-63B3-4231-939B-ED2125D5075F}" presName="composite" presStyleCnt="0"/>
      <dgm:spPr/>
      <dgm:t>
        <a:bodyPr/>
        <a:lstStyle/>
        <a:p>
          <a:endParaRPr lang="es-CL"/>
        </a:p>
      </dgm:t>
    </dgm:pt>
    <dgm:pt modelId="{01AEFA6D-579A-43F0-8126-45C3FFA4F5A1}" type="pres">
      <dgm:prSet presAssocID="{B6835F5B-63B3-4231-939B-ED2125D5075F}" presName="Parent1" presStyleLbl="node1" presStyleIdx="4" presStyleCnt="8" custScaleX="227157" custScaleY="99293" custLinFactNeighborX="-70907" custLinFactNeighborY="4630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3D38F5CE-FA97-480B-9BEA-788929AB5F69}" type="pres">
      <dgm:prSet presAssocID="{B6835F5B-63B3-4231-939B-ED2125D5075F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4F41740-5763-4C98-B5D1-8B151BD452CF}" type="pres">
      <dgm:prSet presAssocID="{B6835F5B-63B3-4231-939B-ED2125D5075F}" presName="BalanceSpacing" presStyleCnt="0"/>
      <dgm:spPr/>
      <dgm:t>
        <a:bodyPr/>
        <a:lstStyle/>
        <a:p>
          <a:endParaRPr lang="es-CL"/>
        </a:p>
      </dgm:t>
    </dgm:pt>
    <dgm:pt modelId="{1535D542-6B99-469D-9151-1167859A1814}" type="pres">
      <dgm:prSet presAssocID="{B6835F5B-63B3-4231-939B-ED2125D5075F}" presName="BalanceSpacing1" presStyleCnt="0"/>
      <dgm:spPr/>
      <dgm:t>
        <a:bodyPr/>
        <a:lstStyle/>
        <a:p>
          <a:endParaRPr lang="es-CL"/>
        </a:p>
      </dgm:t>
    </dgm:pt>
    <dgm:pt modelId="{7C154937-1E23-4B93-B341-07FFAFE914BC}" type="pres">
      <dgm:prSet presAssocID="{7EA5CE01-E29B-49B2-9E40-16E67B5234CD}" presName="Accent1Text" presStyleLbl="node1" presStyleIdx="5" presStyleCnt="8" custScaleX="224221" custLinFactY="-61805" custLinFactNeighborX="-90831" custLinFactNeighborY="-100000"/>
      <dgm:spPr/>
      <dgm:t>
        <a:bodyPr/>
        <a:lstStyle/>
        <a:p>
          <a:endParaRPr lang="es-CL"/>
        </a:p>
      </dgm:t>
    </dgm:pt>
    <dgm:pt modelId="{9037D2B9-0786-4868-A79C-D688E164FF55}" type="pres">
      <dgm:prSet presAssocID="{7EA5CE01-E29B-49B2-9E40-16E67B5234CD}" presName="spaceBetweenRectangles" presStyleCnt="0"/>
      <dgm:spPr/>
      <dgm:t>
        <a:bodyPr/>
        <a:lstStyle/>
        <a:p>
          <a:endParaRPr lang="es-CL"/>
        </a:p>
      </dgm:t>
    </dgm:pt>
    <dgm:pt modelId="{41E4AAE6-59FC-4D38-8A24-7258A1F16805}" type="pres">
      <dgm:prSet presAssocID="{667C169F-EFBA-4A33-8048-954A50A812A8}" presName="composite" presStyleCnt="0"/>
      <dgm:spPr/>
      <dgm:t>
        <a:bodyPr/>
        <a:lstStyle/>
        <a:p>
          <a:endParaRPr lang="es-CL"/>
        </a:p>
      </dgm:t>
    </dgm:pt>
    <dgm:pt modelId="{213AEDDF-6357-4CA7-9795-B1DD0F944367}" type="pres">
      <dgm:prSet presAssocID="{667C169F-EFBA-4A33-8048-954A50A812A8}" presName="Parent1" presStyleLbl="node1" presStyleIdx="6" presStyleCnt="8" custScaleX="174508" custScaleY="99227" custLinFactY="-38601" custLinFactNeighborX="78392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ECE8FEF-43C4-4E87-B8ED-D7A9D49849EF}" type="pres">
      <dgm:prSet presAssocID="{667C169F-EFBA-4A33-8048-954A50A812A8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172B1EFD-D2E2-46DC-9B43-56BE0D55D7C8}" type="pres">
      <dgm:prSet presAssocID="{667C169F-EFBA-4A33-8048-954A50A812A8}" presName="BalanceSpacing" presStyleCnt="0"/>
      <dgm:spPr/>
      <dgm:t>
        <a:bodyPr/>
        <a:lstStyle/>
        <a:p>
          <a:endParaRPr lang="es-CL"/>
        </a:p>
      </dgm:t>
    </dgm:pt>
    <dgm:pt modelId="{33711204-4E3E-4BFC-8F5F-D3709B575D77}" type="pres">
      <dgm:prSet presAssocID="{667C169F-EFBA-4A33-8048-954A50A812A8}" presName="BalanceSpacing1" presStyleCnt="0"/>
      <dgm:spPr/>
      <dgm:t>
        <a:bodyPr/>
        <a:lstStyle/>
        <a:p>
          <a:endParaRPr lang="es-CL"/>
        </a:p>
      </dgm:t>
    </dgm:pt>
    <dgm:pt modelId="{F4C7E8E7-9067-4FA4-866B-E24F9C51E230}" type="pres">
      <dgm:prSet presAssocID="{0DFCA47D-AD5D-41BB-8276-BCC8D3739D6B}" presName="Accent1Text" presStyleLbl="node1" presStyleIdx="7" presStyleCnt="8" custAng="0" custFlipVert="0" custFlipHor="1" custScaleX="41127" custScaleY="5634" custLinFactX="-500000" custLinFactY="47769" custLinFactNeighborX="-567317" custLinFactNeighborY="100000"/>
      <dgm:spPr/>
      <dgm:t>
        <a:bodyPr/>
        <a:lstStyle/>
        <a:p>
          <a:endParaRPr lang="es-CL"/>
        </a:p>
      </dgm:t>
    </dgm:pt>
  </dgm:ptLst>
  <dgm:cxnLst>
    <dgm:cxn modelId="{E2481A39-A499-414D-BD2A-53B34859BF15}" type="presOf" srcId="{5B294817-DFD6-4FBA-A65A-168BC636A640}" destId="{FE85AF0C-37E5-409D-A873-4BD99DA086D3}" srcOrd="0" destOrd="0" presId="urn:microsoft.com/office/officeart/2008/layout/AlternatingHexagons"/>
    <dgm:cxn modelId="{C2BB03DC-67F5-470D-B663-A75ABC8D4FF9}" type="presOf" srcId="{29C4790A-5BC3-403F-A905-F2A0C924F03B}" destId="{33F80913-DE5B-4028-8DFD-657630838797}" srcOrd="0" destOrd="0" presId="urn:microsoft.com/office/officeart/2008/layout/AlternatingHexagons"/>
    <dgm:cxn modelId="{C9025D79-1452-4DC4-8198-B3491456D061}" type="presOf" srcId="{7EA5CE01-E29B-49B2-9E40-16E67B5234CD}" destId="{7C154937-1E23-4B93-B341-07FFAFE914BC}" srcOrd="0" destOrd="0" presId="urn:microsoft.com/office/officeart/2008/layout/AlternatingHexagons"/>
    <dgm:cxn modelId="{427455D9-201A-4D35-BEA8-E22CEE9AE8B7}" type="presOf" srcId="{C2FA4014-B310-4425-BFB1-4086D5D26A6B}" destId="{2FDDC5A1-099A-4F46-B38D-945481256B79}" srcOrd="0" destOrd="0" presId="urn:microsoft.com/office/officeart/2008/layout/AlternatingHexagons"/>
    <dgm:cxn modelId="{ADD1AE8C-975C-4A25-964B-5CBCF479B8FA}" type="presOf" srcId="{9F3A2716-31B0-438D-924A-C865A9F54E72}" destId="{C2E7E98D-4DD1-463F-8839-72A9104E272E}" srcOrd="0" destOrd="0" presId="urn:microsoft.com/office/officeart/2008/layout/AlternatingHexagons"/>
    <dgm:cxn modelId="{5AE1E9F3-3ABE-4D35-8CC8-FB0FB151FA45}" srcId="{C2FA4014-B310-4425-BFB1-4086D5D26A6B}" destId="{B6835F5B-63B3-4231-939B-ED2125D5075F}" srcOrd="2" destOrd="0" parTransId="{78562DC6-52F9-4744-9CAD-DB05501B0A1E}" sibTransId="{7EA5CE01-E29B-49B2-9E40-16E67B5234CD}"/>
    <dgm:cxn modelId="{128BB40C-5CD6-429A-BE5D-DC7FC059DDDF}" type="presOf" srcId="{B6835F5B-63B3-4231-939B-ED2125D5075F}" destId="{01AEFA6D-579A-43F0-8126-45C3FFA4F5A1}" srcOrd="0" destOrd="0" presId="urn:microsoft.com/office/officeart/2008/layout/AlternatingHexagons"/>
    <dgm:cxn modelId="{C5E3118C-DFD5-4B37-B112-0E8DFF052A84}" type="presOf" srcId="{FF4FB527-0473-4B96-A8D6-1B77CA3D1559}" destId="{B461FEF2-B868-428B-AA38-1F8E3FEB94CE}" srcOrd="0" destOrd="0" presId="urn:microsoft.com/office/officeart/2008/layout/AlternatingHexagons"/>
    <dgm:cxn modelId="{61DDE75F-54BD-4E34-9118-390AFE2AD991}" srcId="{C2FA4014-B310-4425-BFB1-4086D5D26A6B}" destId="{9F3A2716-31B0-438D-924A-C865A9F54E72}" srcOrd="0" destOrd="0" parTransId="{1A8034E9-2EC0-423D-8AC0-03A8736050FB}" sibTransId="{29C4790A-5BC3-403F-A905-F2A0C924F03B}"/>
    <dgm:cxn modelId="{033ECFAA-BEEE-49B5-919F-49D80D184AC2}" type="presOf" srcId="{667C169F-EFBA-4A33-8048-954A50A812A8}" destId="{213AEDDF-6357-4CA7-9795-B1DD0F944367}" srcOrd="0" destOrd="0" presId="urn:microsoft.com/office/officeart/2008/layout/AlternatingHexagons"/>
    <dgm:cxn modelId="{CD31BE57-4A5A-4332-97C1-C8083D8DDAA6}" srcId="{C2FA4014-B310-4425-BFB1-4086D5D26A6B}" destId="{667C169F-EFBA-4A33-8048-954A50A812A8}" srcOrd="3" destOrd="0" parTransId="{E4C82153-1588-4197-9306-2F39B4DD1E31}" sibTransId="{0DFCA47D-AD5D-41BB-8276-BCC8D3739D6B}"/>
    <dgm:cxn modelId="{86ADF26C-CB21-43F8-A1FC-20BE7551AA82}" srcId="{C2FA4014-B310-4425-BFB1-4086D5D26A6B}" destId="{5B294817-DFD6-4FBA-A65A-168BC636A640}" srcOrd="1" destOrd="0" parTransId="{A2211D86-6449-4457-95B7-4328EB57365F}" sibTransId="{FF4FB527-0473-4B96-A8D6-1B77CA3D1559}"/>
    <dgm:cxn modelId="{85AAC724-D0D7-4EF7-9E48-32D18F9E5433}" type="presOf" srcId="{0DFCA47D-AD5D-41BB-8276-BCC8D3739D6B}" destId="{F4C7E8E7-9067-4FA4-866B-E24F9C51E230}" srcOrd="0" destOrd="0" presId="urn:microsoft.com/office/officeart/2008/layout/AlternatingHexagons"/>
    <dgm:cxn modelId="{BF73CF24-08ED-4CE5-97E5-8164B4F6B419}" type="presParOf" srcId="{2FDDC5A1-099A-4F46-B38D-945481256B79}" destId="{1F1DBEFE-4542-4F7C-9E2C-6D52CB85D398}" srcOrd="0" destOrd="0" presId="urn:microsoft.com/office/officeart/2008/layout/AlternatingHexagons"/>
    <dgm:cxn modelId="{29AB0E50-8E34-4F4C-881F-0D85B9809A00}" type="presParOf" srcId="{1F1DBEFE-4542-4F7C-9E2C-6D52CB85D398}" destId="{C2E7E98D-4DD1-463F-8839-72A9104E272E}" srcOrd="0" destOrd="0" presId="urn:microsoft.com/office/officeart/2008/layout/AlternatingHexagons"/>
    <dgm:cxn modelId="{40FFB17B-A8A2-46A8-B678-7ACC801E08BA}" type="presParOf" srcId="{1F1DBEFE-4542-4F7C-9E2C-6D52CB85D398}" destId="{D068EDEF-8D64-4C9E-A2E6-60754C23AC8A}" srcOrd="1" destOrd="0" presId="urn:microsoft.com/office/officeart/2008/layout/AlternatingHexagons"/>
    <dgm:cxn modelId="{77A9F051-9803-4AAF-BD7D-3AACA38A9C81}" type="presParOf" srcId="{1F1DBEFE-4542-4F7C-9E2C-6D52CB85D398}" destId="{B76BCDF7-FD5A-4FF1-AE67-E25C295C8CDF}" srcOrd="2" destOrd="0" presId="urn:microsoft.com/office/officeart/2008/layout/AlternatingHexagons"/>
    <dgm:cxn modelId="{807AA49C-E82A-4F34-9042-356630644D8A}" type="presParOf" srcId="{1F1DBEFE-4542-4F7C-9E2C-6D52CB85D398}" destId="{954BEC11-8048-4388-9222-B3AE96AF584D}" srcOrd="3" destOrd="0" presId="urn:microsoft.com/office/officeart/2008/layout/AlternatingHexagons"/>
    <dgm:cxn modelId="{4A11D8C3-2536-47E6-B32C-C40CC54EC7EC}" type="presParOf" srcId="{1F1DBEFE-4542-4F7C-9E2C-6D52CB85D398}" destId="{33F80913-DE5B-4028-8DFD-657630838797}" srcOrd="4" destOrd="0" presId="urn:microsoft.com/office/officeart/2008/layout/AlternatingHexagons"/>
    <dgm:cxn modelId="{D86C5FD1-023D-4DC4-BF53-DC5CB3072781}" type="presParOf" srcId="{2FDDC5A1-099A-4F46-B38D-945481256B79}" destId="{2FA82195-1021-4211-877D-2D584C47D032}" srcOrd="1" destOrd="0" presId="urn:microsoft.com/office/officeart/2008/layout/AlternatingHexagons"/>
    <dgm:cxn modelId="{12A14993-FE22-417F-9E0D-AC9CBD0205D9}" type="presParOf" srcId="{2FDDC5A1-099A-4F46-B38D-945481256B79}" destId="{B12549F7-6727-4DC2-BC44-212DD4263C7A}" srcOrd="2" destOrd="0" presId="urn:microsoft.com/office/officeart/2008/layout/AlternatingHexagons"/>
    <dgm:cxn modelId="{9FA0A6E6-CA91-44FD-BE2B-687D05595843}" type="presParOf" srcId="{B12549F7-6727-4DC2-BC44-212DD4263C7A}" destId="{FE85AF0C-37E5-409D-A873-4BD99DA086D3}" srcOrd="0" destOrd="0" presId="urn:microsoft.com/office/officeart/2008/layout/AlternatingHexagons"/>
    <dgm:cxn modelId="{3A3AFC1D-7530-45E3-8F2D-CF1CD85974FB}" type="presParOf" srcId="{B12549F7-6727-4DC2-BC44-212DD4263C7A}" destId="{B03040A1-AC72-42A6-AA22-58069416C542}" srcOrd="1" destOrd="0" presId="urn:microsoft.com/office/officeart/2008/layout/AlternatingHexagons"/>
    <dgm:cxn modelId="{84460241-28E9-400C-9F11-68A5DC58C4A9}" type="presParOf" srcId="{B12549F7-6727-4DC2-BC44-212DD4263C7A}" destId="{FFE91A64-C8AD-420E-86FD-6DCE473605A3}" srcOrd="2" destOrd="0" presId="urn:microsoft.com/office/officeart/2008/layout/AlternatingHexagons"/>
    <dgm:cxn modelId="{CCC16ACF-2FBE-481C-8E31-3382B3F9F32B}" type="presParOf" srcId="{B12549F7-6727-4DC2-BC44-212DD4263C7A}" destId="{51B0B9C4-F09C-4CD9-92C2-E939942B2703}" srcOrd="3" destOrd="0" presId="urn:microsoft.com/office/officeart/2008/layout/AlternatingHexagons"/>
    <dgm:cxn modelId="{1A860A7B-AAD5-4E2B-82DF-00EDA9148022}" type="presParOf" srcId="{B12549F7-6727-4DC2-BC44-212DD4263C7A}" destId="{B461FEF2-B868-428B-AA38-1F8E3FEB94CE}" srcOrd="4" destOrd="0" presId="urn:microsoft.com/office/officeart/2008/layout/AlternatingHexagons"/>
    <dgm:cxn modelId="{F4F207B5-E1B9-46D2-A1F4-812E092100E9}" type="presParOf" srcId="{2FDDC5A1-099A-4F46-B38D-945481256B79}" destId="{3DA7359C-3FFC-41F9-BEAD-0B4C8D142DBF}" srcOrd="3" destOrd="0" presId="urn:microsoft.com/office/officeart/2008/layout/AlternatingHexagons"/>
    <dgm:cxn modelId="{863DD312-B8D8-4248-8689-27B5D3918488}" type="presParOf" srcId="{2FDDC5A1-099A-4F46-B38D-945481256B79}" destId="{A84186C2-C230-4919-9F82-3F5C9063AF3B}" srcOrd="4" destOrd="0" presId="urn:microsoft.com/office/officeart/2008/layout/AlternatingHexagons"/>
    <dgm:cxn modelId="{A5E7E371-71EA-4EBD-A463-C47DE14B159A}" type="presParOf" srcId="{A84186C2-C230-4919-9F82-3F5C9063AF3B}" destId="{01AEFA6D-579A-43F0-8126-45C3FFA4F5A1}" srcOrd="0" destOrd="0" presId="urn:microsoft.com/office/officeart/2008/layout/AlternatingHexagons"/>
    <dgm:cxn modelId="{F2B0F3FA-BF56-4257-9F44-2639B71B215A}" type="presParOf" srcId="{A84186C2-C230-4919-9F82-3F5C9063AF3B}" destId="{3D38F5CE-FA97-480B-9BEA-788929AB5F69}" srcOrd="1" destOrd="0" presId="urn:microsoft.com/office/officeart/2008/layout/AlternatingHexagons"/>
    <dgm:cxn modelId="{C930850D-ECC1-4FC6-A7D1-A5D94E347C93}" type="presParOf" srcId="{A84186C2-C230-4919-9F82-3F5C9063AF3B}" destId="{A4F41740-5763-4C98-B5D1-8B151BD452CF}" srcOrd="2" destOrd="0" presId="urn:microsoft.com/office/officeart/2008/layout/AlternatingHexagons"/>
    <dgm:cxn modelId="{E467B58C-3454-401A-8F91-674FD471BA9E}" type="presParOf" srcId="{A84186C2-C230-4919-9F82-3F5C9063AF3B}" destId="{1535D542-6B99-469D-9151-1167859A1814}" srcOrd="3" destOrd="0" presId="urn:microsoft.com/office/officeart/2008/layout/AlternatingHexagons"/>
    <dgm:cxn modelId="{DB56ABDF-2D0F-4068-ADDA-67C2D9946473}" type="presParOf" srcId="{A84186C2-C230-4919-9F82-3F5C9063AF3B}" destId="{7C154937-1E23-4B93-B341-07FFAFE914BC}" srcOrd="4" destOrd="0" presId="urn:microsoft.com/office/officeart/2008/layout/AlternatingHexagons"/>
    <dgm:cxn modelId="{A1589718-3824-48EC-AB7A-4A7A1CBEF7E5}" type="presParOf" srcId="{2FDDC5A1-099A-4F46-B38D-945481256B79}" destId="{9037D2B9-0786-4868-A79C-D688E164FF55}" srcOrd="5" destOrd="0" presId="urn:microsoft.com/office/officeart/2008/layout/AlternatingHexagons"/>
    <dgm:cxn modelId="{9D8C6ABB-CDD7-4841-A27C-4CA5C4D4B572}" type="presParOf" srcId="{2FDDC5A1-099A-4F46-B38D-945481256B79}" destId="{41E4AAE6-59FC-4D38-8A24-7258A1F16805}" srcOrd="6" destOrd="0" presId="urn:microsoft.com/office/officeart/2008/layout/AlternatingHexagons"/>
    <dgm:cxn modelId="{1ABB1D0B-B1C5-4743-8407-3871C092CEF9}" type="presParOf" srcId="{41E4AAE6-59FC-4D38-8A24-7258A1F16805}" destId="{213AEDDF-6357-4CA7-9795-B1DD0F944367}" srcOrd="0" destOrd="0" presId="urn:microsoft.com/office/officeart/2008/layout/AlternatingHexagons"/>
    <dgm:cxn modelId="{E467005B-FAA9-4908-B4D9-B350716F9867}" type="presParOf" srcId="{41E4AAE6-59FC-4D38-8A24-7258A1F16805}" destId="{9ECE8FEF-43C4-4E87-B8ED-D7A9D49849EF}" srcOrd="1" destOrd="0" presId="urn:microsoft.com/office/officeart/2008/layout/AlternatingHexagons"/>
    <dgm:cxn modelId="{EEF5FF1D-73CE-4731-B94A-4218BEC2311F}" type="presParOf" srcId="{41E4AAE6-59FC-4D38-8A24-7258A1F16805}" destId="{172B1EFD-D2E2-46DC-9B43-56BE0D55D7C8}" srcOrd="2" destOrd="0" presId="urn:microsoft.com/office/officeart/2008/layout/AlternatingHexagons"/>
    <dgm:cxn modelId="{40A6F71A-8B19-4DFF-A45D-55EEBB063BDC}" type="presParOf" srcId="{41E4AAE6-59FC-4D38-8A24-7258A1F16805}" destId="{33711204-4E3E-4BFC-8F5F-D3709B575D77}" srcOrd="3" destOrd="0" presId="urn:microsoft.com/office/officeart/2008/layout/AlternatingHexagons"/>
    <dgm:cxn modelId="{23857F75-F677-41BE-B2FC-E0AA4EA1DAF0}" type="presParOf" srcId="{41E4AAE6-59FC-4D38-8A24-7258A1F16805}" destId="{F4C7E8E7-9067-4FA4-866B-E24F9C51E230}" srcOrd="4" destOrd="0" presId="urn:microsoft.com/office/officeart/2008/layout/AlternatingHexagons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E7E98D-4DD1-463F-8839-72A9104E272E}">
      <dsp:nvSpPr>
        <dsp:cNvPr id="0" name=""/>
        <dsp:cNvSpPr/>
      </dsp:nvSpPr>
      <dsp:spPr>
        <a:xfrm rot="5400000">
          <a:off x="3309679" y="-268231"/>
          <a:ext cx="974466" cy="166745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100" kern="1200" dirty="0" smtClean="0">
              <a:ln/>
            </a:rPr>
            <a:t>Evita tocar tu rostro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100" kern="1200" dirty="0">
            <a:ln/>
          </a:endParaRPr>
        </a:p>
      </dsp:txBody>
      <dsp:txXfrm rot="-5400000">
        <a:off x="3241093" y="240676"/>
        <a:ext cx="1111639" cy="649644"/>
      </dsp:txXfrm>
    </dsp:sp>
    <dsp:sp modelId="{D068EDEF-8D64-4C9E-A2E6-60754C23AC8A}">
      <dsp:nvSpPr>
        <dsp:cNvPr id="0" name=""/>
        <dsp:cNvSpPr/>
      </dsp:nvSpPr>
      <dsp:spPr>
        <a:xfrm>
          <a:off x="4017536" y="195639"/>
          <a:ext cx="1087504" cy="584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F80913-DE5B-4028-8DFD-657630838797}">
      <dsp:nvSpPr>
        <dsp:cNvPr id="0" name=""/>
        <dsp:cNvSpPr/>
      </dsp:nvSpPr>
      <dsp:spPr>
        <a:xfrm rot="16200000" flipH="1">
          <a:off x="2627893" y="334008"/>
          <a:ext cx="48830" cy="30794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300" kern="1200" dirty="0">
            <a:ln/>
          </a:endParaRPr>
        </a:p>
      </dsp:txBody>
      <dsp:txXfrm rot="-5400000">
        <a:off x="2549662" y="471702"/>
        <a:ext cx="205294" cy="32554"/>
      </dsp:txXfrm>
    </dsp:sp>
    <dsp:sp modelId="{FE85AF0C-37E5-409D-A873-4BD99DA086D3}">
      <dsp:nvSpPr>
        <dsp:cNvPr id="0" name=""/>
        <dsp:cNvSpPr/>
      </dsp:nvSpPr>
      <dsp:spPr>
        <a:xfrm rot="5400000">
          <a:off x="1394423" y="954642"/>
          <a:ext cx="918561" cy="17605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100" kern="1200" dirty="0" smtClean="0">
              <a:ln/>
            </a:rPr>
            <a:t>Evita saludo de beso y mano</a:t>
          </a:r>
          <a:endParaRPr lang="es-CL" sz="1100" kern="1200" dirty="0">
            <a:ln/>
          </a:endParaRPr>
        </a:p>
      </dsp:txBody>
      <dsp:txXfrm rot="-5400000">
        <a:off x="1266839" y="1528754"/>
        <a:ext cx="1173731" cy="612374"/>
      </dsp:txXfrm>
    </dsp:sp>
    <dsp:sp modelId="{B03040A1-AC72-42A6-AA22-58069416C542}">
      <dsp:nvSpPr>
        <dsp:cNvPr id="0" name=""/>
        <dsp:cNvSpPr/>
      </dsp:nvSpPr>
      <dsp:spPr>
        <a:xfrm>
          <a:off x="1596961" y="1071699"/>
          <a:ext cx="1052423" cy="584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61FEF2-B868-428B-AA38-1F8E3FEB94CE}">
      <dsp:nvSpPr>
        <dsp:cNvPr id="0" name=""/>
        <dsp:cNvSpPr/>
      </dsp:nvSpPr>
      <dsp:spPr>
        <a:xfrm rot="5400000">
          <a:off x="4955692" y="446268"/>
          <a:ext cx="1072332" cy="183515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ln/>
              <a:latin typeface="Cambria" panose="02040503050406030204" pitchFamily="18" charset="0"/>
              <a:ea typeface="Cambria" panose="02040503050406030204" pitchFamily="18" charset="0"/>
            </a:rPr>
            <a:t>Uso obligatorio de mascarillas al salir de tu hogar</a:t>
          </a:r>
          <a:endParaRPr lang="es-CL" sz="1200" kern="1200" dirty="0">
            <a:ln/>
            <a:latin typeface="Cambria" panose="02040503050406030204" pitchFamily="18" charset="0"/>
            <a:ea typeface="Cambria" panose="02040503050406030204" pitchFamily="18" charset="0"/>
          </a:endParaRPr>
        </a:p>
      </dsp:txBody>
      <dsp:txXfrm rot="-5400000">
        <a:off x="4880141" y="1006400"/>
        <a:ext cx="1223434" cy="714888"/>
      </dsp:txXfrm>
    </dsp:sp>
    <dsp:sp modelId="{01AEFA6D-579A-43F0-8126-45C3FFA4F5A1}">
      <dsp:nvSpPr>
        <dsp:cNvPr id="0" name=""/>
        <dsp:cNvSpPr/>
      </dsp:nvSpPr>
      <dsp:spPr>
        <a:xfrm rot="5400000">
          <a:off x="2482989" y="1728404"/>
          <a:ext cx="967577" cy="192580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ln/>
              <a:latin typeface="Cambria" panose="02040503050406030204" pitchFamily="18" charset="0"/>
              <a:ea typeface="Cambria" panose="02040503050406030204" pitchFamily="18" charset="0"/>
            </a:rPr>
            <a:t>Lavado de manos frecuente</a:t>
          </a:r>
          <a:endParaRPr lang="es-CL" sz="1200" kern="1200" dirty="0">
            <a:ln/>
            <a:latin typeface="Cambria" panose="02040503050406030204" pitchFamily="18" charset="0"/>
            <a:ea typeface="Cambria" panose="02040503050406030204" pitchFamily="18" charset="0"/>
          </a:endParaRPr>
        </a:p>
      </dsp:txBody>
      <dsp:txXfrm rot="-5400000">
        <a:off x="2324843" y="2368781"/>
        <a:ext cx="1283870" cy="645051"/>
      </dsp:txXfrm>
    </dsp:sp>
    <dsp:sp modelId="{3D38F5CE-FA97-480B-9BEA-788929AB5F69}">
      <dsp:nvSpPr>
        <dsp:cNvPr id="0" name=""/>
        <dsp:cNvSpPr/>
      </dsp:nvSpPr>
      <dsp:spPr>
        <a:xfrm>
          <a:off x="4017536" y="1947759"/>
          <a:ext cx="1087504" cy="584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154937-1E23-4B93-B341-07FFAFE914BC}">
      <dsp:nvSpPr>
        <dsp:cNvPr id="0" name=""/>
        <dsp:cNvSpPr/>
      </dsp:nvSpPr>
      <dsp:spPr>
        <a:xfrm rot="5400000">
          <a:off x="1395023" y="-287093"/>
          <a:ext cx="974466" cy="190091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ln/>
              <a:latin typeface="Cambria" panose="02040503050406030204" pitchFamily="18" charset="0"/>
              <a:ea typeface="Cambria" panose="02040503050406030204" pitchFamily="18" charset="0"/>
            </a:rPr>
            <a:t>Uso de gel antibacterial</a:t>
          </a:r>
          <a:endParaRPr lang="es-CL" sz="1200" kern="1200" dirty="0">
            <a:ln/>
            <a:latin typeface="Cambria" panose="02040503050406030204" pitchFamily="18" charset="0"/>
            <a:ea typeface="Cambria" panose="02040503050406030204" pitchFamily="18" charset="0"/>
          </a:endParaRPr>
        </a:p>
      </dsp:txBody>
      <dsp:txXfrm rot="-5400000">
        <a:off x="1248618" y="338542"/>
        <a:ext cx="1267276" cy="649644"/>
      </dsp:txXfrm>
    </dsp:sp>
    <dsp:sp modelId="{213AEDDF-6357-4CA7-9795-B1DD0F944367}">
      <dsp:nvSpPr>
        <dsp:cNvPr id="0" name=""/>
        <dsp:cNvSpPr/>
      </dsp:nvSpPr>
      <dsp:spPr>
        <a:xfrm rot="5400000">
          <a:off x="3289488" y="976879"/>
          <a:ext cx="966933" cy="147945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>
              <a:ln/>
              <a:latin typeface="Cambria" panose="02040503050406030204" pitchFamily="18" charset="0"/>
              <a:ea typeface="Cambria" panose="02040503050406030204" pitchFamily="18" charset="0"/>
            </a:rPr>
            <a:t>Evitar multitudes</a:t>
          </a:r>
          <a:endParaRPr lang="es-CL" sz="1200" kern="1200" dirty="0">
            <a:ln/>
            <a:latin typeface="Cambria" panose="02040503050406030204" pitchFamily="18" charset="0"/>
            <a:ea typeface="Cambria" panose="02040503050406030204" pitchFamily="18" charset="0"/>
          </a:endParaRPr>
        </a:p>
      </dsp:txBody>
      <dsp:txXfrm rot="-5400000">
        <a:off x="3279804" y="1394296"/>
        <a:ext cx="986302" cy="644622"/>
      </dsp:txXfrm>
    </dsp:sp>
    <dsp:sp modelId="{9ECE8FEF-43C4-4E87-B8ED-D7A9D49849EF}">
      <dsp:nvSpPr>
        <dsp:cNvPr id="0" name=""/>
        <dsp:cNvSpPr/>
      </dsp:nvSpPr>
      <dsp:spPr>
        <a:xfrm>
          <a:off x="1596961" y="2774886"/>
          <a:ext cx="1052423" cy="584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C7E8E7-9067-4FA4-866B-E24F9C51E230}">
      <dsp:nvSpPr>
        <dsp:cNvPr id="0" name=""/>
        <dsp:cNvSpPr/>
      </dsp:nvSpPr>
      <dsp:spPr>
        <a:xfrm rot="16200000" flipH="1">
          <a:off x="146883" y="3353420"/>
          <a:ext cx="54901" cy="34866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500" kern="1200" dirty="0">
            <a:ln>
              <a:noFill/>
            </a:ln>
          </a:endParaRPr>
        </a:p>
      </dsp:txBody>
      <dsp:txXfrm rot="-5400000">
        <a:off x="58111" y="3509453"/>
        <a:ext cx="232446" cy="366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0B25-288B-4211-BDE2-552399E22F7D}" type="datetimeFigureOut">
              <a:rPr lang="es-CL" smtClean="0"/>
              <a:t>01-06-2020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D4799-29F9-4B37-A542-E4089BA8253B}" type="slidenum">
              <a:rPr lang="es-CL" smtClean="0"/>
              <a:t>‹Nº›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0B25-288B-4211-BDE2-552399E22F7D}" type="datetimeFigureOut">
              <a:rPr lang="es-CL" smtClean="0"/>
              <a:t>01-06-2020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D4799-29F9-4B37-A542-E4089BA8253B}" type="slidenum">
              <a:rPr lang="es-CL" smtClean="0"/>
              <a:t>‹Nº›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0B25-288B-4211-BDE2-552399E22F7D}" type="datetimeFigureOut">
              <a:rPr lang="es-CL" smtClean="0"/>
              <a:t>01-06-2020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D4799-29F9-4B37-A542-E4089BA8253B}" type="slidenum">
              <a:rPr lang="es-CL" smtClean="0"/>
              <a:t>‹Nº›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0B25-288B-4211-BDE2-552399E22F7D}" type="datetimeFigureOut">
              <a:rPr lang="es-CL" smtClean="0"/>
              <a:t>01-06-2020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D4799-29F9-4B37-A542-E4089BA8253B}" type="slidenum">
              <a:rPr lang="es-CL" smtClean="0"/>
              <a:t>‹Nº›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0B25-288B-4211-BDE2-552399E22F7D}" type="datetimeFigureOut">
              <a:rPr lang="es-CL" smtClean="0"/>
              <a:t>01-06-2020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D4799-29F9-4B37-A542-E4089BA8253B}" type="slidenum">
              <a:rPr lang="es-CL" smtClean="0"/>
              <a:t>‹Nº›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0B25-288B-4211-BDE2-552399E22F7D}" type="datetimeFigureOut">
              <a:rPr lang="es-CL" smtClean="0"/>
              <a:t>01-06-2020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D4799-29F9-4B37-A542-E4089BA8253B}" type="slidenum">
              <a:rPr lang="es-CL" smtClean="0"/>
              <a:t>‹Nº›</a:t>
            </a:fld>
            <a:endParaRPr lang="es-C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0B25-288B-4211-BDE2-552399E22F7D}" type="datetimeFigureOut">
              <a:rPr lang="es-CL" smtClean="0"/>
              <a:t>01-06-2020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D4799-29F9-4B37-A542-E4089BA8253B}" type="slidenum">
              <a:rPr lang="es-CL" smtClean="0"/>
              <a:t>‹Nº›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0B25-288B-4211-BDE2-552399E22F7D}" type="datetimeFigureOut">
              <a:rPr lang="es-CL" smtClean="0"/>
              <a:t>01-06-2020</a:t>
            </a:fld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D4799-29F9-4B37-A542-E4089BA8253B}" type="slidenum">
              <a:rPr lang="es-CL" smtClean="0"/>
              <a:t>‹Nº›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0B25-288B-4211-BDE2-552399E22F7D}" type="datetimeFigureOut">
              <a:rPr lang="es-CL" smtClean="0"/>
              <a:t>01-06-2020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D4799-29F9-4B37-A542-E4089BA8253B}" type="slidenum">
              <a:rPr lang="es-CL" smtClean="0"/>
              <a:t>‹Nº›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0B25-288B-4211-BDE2-552399E22F7D}" type="datetimeFigureOut">
              <a:rPr lang="es-CL" smtClean="0"/>
              <a:t>01-06-2020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2D4799-29F9-4B37-A542-E4089BA8253B}" type="slidenum">
              <a:rPr lang="es-CL" smtClean="0"/>
              <a:t>‹Nº›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0B25-288B-4211-BDE2-552399E22F7D}" type="datetimeFigureOut">
              <a:rPr lang="es-CL" smtClean="0"/>
              <a:t>01-06-2020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D4799-29F9-4B37-A542-E4089BA8253B}" type="slidenum">
              <a:rPr lang="es-CL" smtClean="0"/>
              <a:t>‹Nº›</a:t>
            </a:fld>
            <a:endParaRPr lang="es-C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3B90B25-288B-4211-BDE2-552399E22F7D}" type="datetimeFigureOut">
              <a:rPr lang="es-CL" smtClean="0"/>
              <a:t>01-06-2020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462D4799-29F9-4B37-A542-E4089BA8253B}" type="slidenum">
              <a:rPr lang="es-CL" smtClean="0"/>
              <a:t>‹Nº›</a:t>
            </a:fld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wav"/><Relationship Id="rId7" Type="http://schemas.openxmlformats.org/officeDocument/2006/relationships/image" Target="../media/image4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wav"/><Relationship Id="rId7" Type="http://schemas.openxmlformats.org/officeDocument/2006/relationships/image" Target="../media/image10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.png"/><Relationship Id="rId4" Type="http://schemas.openxmlformats.org/officeDocument/2006/relationships/audio" Target="../media/media5.wav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8.wav"/><Relationship Id="rId7" Type="http://schemas.openxmlformats.org/officeDocument/2006/relationships/image" Target="../media/image1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wav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12" Type="http://schemas.openxmlformats.org/officeDocument/2006/relationships/image" Target="../media/image6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8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5.png"/><Relationship Id="rId4" Type="http://schemas.openxmlformats.org/officeDocument/2006/relationships/diagramData" Target="../diagrams/data1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hyperlink" Target="mailto:psicosandrabdo@gmail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 rot="19140000">
            <a:off x="822343" y="1705212"/>
            <a:ext cx="5648623" cy="1204306"/>
          </a:xfrm>
        </p:spPr>
        <p:txBody>
          <a:bodyPr>
            <a:normAutofit fontScale="90000"/>
          </a:bodyPr>
          <a:lstStyle/>
          <a:p>
            <a:r>
              <a:rPr lang="es-CL" dirty="0" smtClean="0">
                <a:latin typeface="Cambria" panose="02040503050406030204" pitchFamily="18" charset="0"/>
                <a:ea typeface="Cambria" panose="02040503050406030204" pitchFamily="18" charset="0"/>
              </a:rPr>
              <a:t>Cambio de Paradigma o de Percepción de la realidad??</a:t>
            </a:r>
            <a:endParaRPr lang="es-CL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 rot="19140000">
            <a:off x="1217151" y="2384562"/>
            <a:ext cx="6511131" cy="329259"/>
          </a:xfrm>
        </p:spPr>
        <p:txBody>
          <a:bodyPr/>
          <a:lstStyle/>
          <a:p>
            <a:r>
              <a:rPr lang="es-CL" dirty="0" smtClean="0">
                <a:latin typeface="Cambria" panose="02040503050406030204" pitchFamily="18" charset="0"/>
                <a:ea typeface="Cambria" panose="02040503050406030204" pitchFamily="18" charset="0"/>
              </a:rPr>
              <a:t>Ps. Sandra Abdo</a:t>
            </a:r>
            <a:endParaRPr lang="es-CL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5 Imagen" descr="insignia_logo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5536" y="260648"/>
            <a:ext cx="724535" cy="925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OPS/OMS | Similitudes y diferencias entre la COVID-19 y la grip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365104"/>
            <a:ext cx="1993404" cy="199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56" y="1988839"/>
            <a:ext cx="1331640" cy="123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9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5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 smtClean="0">
                <a:latin typeface="Cambria" panose="02040503050406030204" pitchFamily="18" charset="0"/>
                <a:ea typeface="Cambria" panose="02040503050406030204" pitchFamily="18" charset="0"/>
              </a:rPr>
              <a:t>¿Qué es un paradigma?</a:t>
            </a:r>
            <a:endParaRPr lang="es-CL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CL" b="0" dirty="0" smtClean="0">
                <a:latin typeface="Cambria" panose="02040503050406030204" pitchFamily="18" charset="0"/>
                <a:ea typeface="Cambria" panose="02040503050406030204" pitchFamily="18" charset="0"/>
              </a:rPr>
              <a:t>Este concepto tiene relación con lo que es un Modelo o Ejemplo, a seguir en una situación dada.</a:t>
            </a:r>
          </a:p>
          <a:p>
            <a:pPr marL="0" indent="0"/>
            <a:endParaRPr lang="es-CL" b="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s-CL" b="0" dirty="0" smtClean="0">
                <a:latin typeface="Cambria" panose="02040503050406030204" pitchFamily="18" charset="0"/>
                <a:ea typeface="Cambria" panose="02040503050406030204" pitchFamily="18" charset="0"/>
              </a:rPr>
              <a:t>Dicho concepto  nos serviría para tratar de comprender lo que actualmente estamos viviendo como sociedad en el ámbito de la salud física y socioemocional.</a:t>
            </a:r>
          </a:p>
          <a:p>
            <a:pPr marL="0" indent="0"/>
            <a:endParaRPr lang="es-CL" b="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s-CL" b="0" dirty="0" smtClean="0">
                <a:latin typeface="Cambria" panose="02040503050406030204" pitchFamily="18" charset="0"/>
                <a:ea typeface="Cambria" panose="02040503050406030204" pitchFamily="18" charset="0"/>
              </a:rPr>
              <a:t>El concepto de paradigma nos sirve para explicar o comprender que es y porque surge el </a:t>
            </a:r>
            <a:r>
              <a:rPr lang="es-CL" b="0" dirty="0" smtClean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COVID-19 o SARS-CoV-2</a:t>
            </a:r>
            <a:r>
              <a:rPr lang="es-CL" b="0" dirty="0" smtClean="0">
                <a:latin typeface="Cambria" panose="02040503050406030204" pitchFamily="18" charset="0"/>
                <a:ea typeface="Cambria" panose="02040503050406030204" pitchFamily="18" charset="0"/>
              </a:rPr>
              <a:t>, en este momento de nuestras vida y durante el S.XXI. Un Virus que cambiará nuestra historia y formará parte de ella.</a:t>
            </a:r>
          </a:p>
          <a:p>
            <a:pPr>
              <a:buFont typeface="Wingdings" panose="05000000000000000000" pitchFamily="2" charset="2"/>
              <a:buChar char="Ø"/>
            </a:pPr>
            <a:endParaRPr lang="es-CL" b="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/>
            <a:endParaRPr lang="es-CL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668" y="5229200"/>
            <a:ext cx="1008112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2404"/>
            <a:ext cx="725487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9969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4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 smtClean="0">
                <a:latin typeface="Cambria" panose="02040503050406030204" pitchFamily="18" charset="0"/>
                <a:ea typeface="Cambria" panose="02040503050406030204" pitchFamily="18" charset="0"/>
              </a:rPr>
              <a:t>Nuestra actual realidad</a:t>
            </a:r>
            <a:endParaRPr lang="es-CL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MX" b="0" dirty="0" smtClean="0">
                <a:latin typeface="Cambria" panose="02040503050406030204" pitchFamily="18" charset="0"/>
                <a:ea typeface="Cambria" panose="02040503050406030204" pitchFamily="18" charset="0"/>
              </a:rPr>
              <a:t>La aparición del COVID-19, ha generado en nuestro planeta tierra un estado de emergencia que ha tenido consecuencias no sólo en el ámbito social y de salud sino también en nuestro contexto educativo, generando suspensión de clases, y medidas de confinamiento en nuestros hogares, paralización de la economía entre otros factores.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b="0" dirty="0" smtClean="0">
                <a:latin typeface="Cambria" panose="02040503050406030204" pitchFamily="18" charset="0"/>
                <a:ea typeface="Cambria" panose="02040503050406030204" pitchFamily="18" charset="0"/>
              </a:rPr>
              <a:t>El como responde el ser humano respuesta a la  actual realidad con COVID-19, podría ser, angustia, ansiedad, desesperación incertidumbre, entre otras sensaciones y sentimientos, para los que no estamos del todo preparados.</a:t>
            </a:r>
          </a:p>
          <a:p>
            <a:endParaRPr lang="es-MX" b="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56914"/>
            <a:ext cx="1399863" cy="94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301208"/>
            <a:ext cx="2032277" cy="114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353742"/>
            <a:ext cx="2291586" cy="146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38" y="116632"/>
            <a:ext cx="725487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0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51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 smtClean="0">
                <a:latin typeface="Cambria" panose="02040503050406030204" pitchFamily="18" charset="0"/>
                <a:ea typeface="Cambria" panose="02040503050406030204" pitchFamily="18" charset="0"/>
              </a:rPr>
              <a:t>Alteración de rutinas</a:t>
            </a:r>
            <a:endParaRPr lang="es-CL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CL" b="0" dirty="0" smtClean="0">
                <a:latin typeface="Cambria" panose="02040503050406030204" pitchFamily="18" charset="0"/>
                <a:ea typeface="Cambria" panose="02040503050406030204" pitchFamily="18" charset="0"/>
              </a:rPr>
              <a:t>Para nuestros jóvenes y niños/as en esta época del año ha sido la suspensión de clases.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b="0" dirty="0" smtClean="0">
                <a:latin typeface="Cambria" panose="02040503050406030204" pitchFamily="18" charset="0"/>
                <a:ea typeface="Cambria" panose="02040503050406030204" pitchFamily="18" charset="0"/>
              </a:rPr>
              <a:t>Cambio en las rutinas y ritmos de sueño.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b="0" dirty="0" smtClean="0">
                <a:latin typeface="Cambria" panose="02040503050406030204" pitchFamily="18" charset="0"/>
                <a:ea typeface="Cambria" panose="02040503050406030204" pitchFamily="18" charset="0"/>
              </a:rPr>
              <a:t>Readaptación a un nuevo sistema de hábitos de estudio e higiene.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b="0" dirty="0" smtClean="0">
                <a:latin typeface="Cambria" panose="02040503050406030204" pitchFamily="18" charset="0"/>
                <a:ea typeface="Cambria" panose="02040503050406030204" pitchFamily="18" charset="0"/>
              </a:rPr>
              <a:t>Toma de conciencia de la velocidad a la que acostumbrábamos a funcionar siguiendo rutinas, sin percatarnos de que se hace y que se deja de realizar.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b="0" dirty="0" smtClean="0">
                <a:latin typeface="Cambria" panose="02040503050406030204" pitchFamily="18" charset="0"/>
                <a:ea typeface="Cambria" panose="02040503050406030204" pitchFamily="18" charset="0"/>
              </a:rPr>
              <a:t>Mirarnos a la cara.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b="0" dirty="0" smtClean="0">
                <a:latin typeface="Cambria" panose="02040503050406030204" pitchFamily="18" charset="0"/>
                <a:ea typeface="Cambria" panose="02040503050406030204" pitchFamily="18" charset="0"/>
              </a:rPr>
              <a:t>Reencontrarnos alrededor de la mesa con nuestra familia.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b="0" dirty="0" smtClean="0">
                <a:latin typeface="Cambria" panose="02040503050406030204" pitchFamily="18" charset="0"/>
                <a:ea typeface="Cambria" panose="02040503050406030204" pitchFamily="18" charset="0"/>
              </a:rPr>
              <a:t>Cuestionamientos personales e intrafamiliares.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926" y="3284984"/>
            <a:ext cx="2774074" cy="1584176"/>
          </a:xfrm>
          <a:prstGeom prst="rect">
            <a:avLst/>
          </a:prstGeom>
          <a:noFill/>
          <a:ln>
            <a:headEnd/>
            <a:tailEnd/>
          </a:ln>
          <a:effectLst>
            <a:reflection blurRad="6350" stA="50000" endA="300" endPos="55500" dist="101600" dir="5400000" sy="-100000" algn="bl" rotWithShape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725487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814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latin typeface="Cambria" panose="02040503050406030204" pitchFamily="18" charset="0"/>
                <a:ea typeface="Cambria" panose="02040503050406030204" pitchFamily="18" charset="0"/>
              </a:rPr>
              <a:t>¿Cómo enfrentar  esta nueva realidad?</a:t>
            </a:r>
            <a:endParaRPr lang="es-CL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470463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CL" b="0" dirty="0" smtClean="0">
                <a:latin typeface="Cambria" panose="02040503050406030204" pitchFamily="18" charset="0"/>
                <a:ea typeface="Cambria" panose="02040503050406030204" pitchFamily="18" charset="0"/>
              </a:rPr>
              <a:t>Permanente toma de conciencia respecto de que somos seres humanos, frágiles y que por tanto requieren de cuidado.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b="0" dirty="0" smtClean="0">
                <a:latin typeface="Cambria" panose="02040503050406030204" pitchFamily="18" charset="0"/>
                <a:ea typeface="Cambria" panose="02040503050406030204" pitchFamily="18" charset="0"/>
              </a:rPr>
              <a:t>Este cuidado debe partir de si mismo, por tanto debemos trabajar en nuestro AUTOCUIDADO.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b="0" dirty="0" smtClean="0">
                <a:latin typeface="Cambria" panose="02040503050406030204" pitchFamily="18" charset="0"/>
                <a:ea typeface="Cambria" panose="02040503050406030204" pitchFamily="18" charset="0"/>
              </a:rPr>
              <a:t>El COVID-19, es un virus que al parecer nos acompañará por mucho tiempo y por lo que debemos iniciar nuevas formas de interacción.</a:t>
            </a:r>
          </a:p>
          <a:p>
            <a:pPr>
              <a:buFont typeface="Wingdings" panose="05000000000000000000" pitchFamily="2" charset="2"/>
              <a:buChar char="Ø"/>
            </a:pPr>
            <a:endParaRPr lang="es-CL" b="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s-CL" b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s-CL" b="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s-CL" b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s-CL" b="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s-CL" b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s-CL" b="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s-CL" b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/>
            <a:endParaRPr lang="es-CL" b="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s-CL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725487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99" y="2852936"/>
            <a:ext cx="7411417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9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48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 smtClean="0">
                <a:latin typeface="Cambria" panose="02040503050406030204" pitchFamily="18" charset="0"/>
                <a:ea typeface="Cambria" panose="02040503050406030204" pitchFamily="18" charset="0"/>
              </a:rPr>
              <a:t>Medidas de protección covid-19</a:t>
            </a:r>
            <a:endParaRPr lang="es-CL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8707182"/>
              </p:ext>
            </p:extLst>
          </p:nvPr>
        </p:nvGraphicFramePr>
        <p:xfrm>
          <a:off x="1187624" y="1115740"/>
          <a:ext cx="6702003" cy="3555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207" y="4437112"/>
            <a:ext cx="3276720" cy="245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63" y="3573016"/>
            <a:ext cx="144016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725487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5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830992"/>
          </a:xfrm>
        </p:spPr>
        <p:txBody>
          <a:bodyPr/>
          <a:lstStyle/>
          <a:p>
            <a:pPr algn="ctr"/>
            <a:r>
              <a:rPr lang="es-CL" dirty="0" smtClean="0">
                <a:latin typeface="Cambria" panose="02040503050406030204" pitchFamily="18" charset="0"/>
                <a:ea typeface="Cambria" panose="02040503050406030204" pitchFamily="18" charset="0"/>
              </a:rPr>
              <a:t>Aprendizaje de la experiencia</a:t>
            </a:r>
            <a:br>
              <a:rPr lang="es-CL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s-CL" dirty="0" smtClean="0">
                <a:latin typeface="Cambria" panose="02040503050406030204" pitchFamily="18" charset="0"/>
                <a:ea typeface="Cambria" panose="02040503050406030204" pitchFamily="18" charset="0"/>
              </a:rPr>
              <a:t>COVID-19</a:t>
            </a:r>
            <a:endParaRPr lang="es-CL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7584" y="1124744"/>
            <a:ext cx="7520940" cy="3579849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s-CL" b="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L" b="0" dirty="0" smtClean="0">
                <a:latin typeface="Cambria" panose="02040503050406030204" pitchFamily="18" charset="0"/>
                <a:ea typeface="Cambria" panose="02040503050406030204" pitchFamily="18" charset="0"/>
              </a:rPr>
              <a:t>Detengámonos a observar nuevamente nuestro entorno social y ambiental.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b="0" dirty="0" smtClean="0">
                <a:latin typeface="Cambria" panose="02040503050406030204" pitchFamily="18" charset="0"/>
                <a:ea typeface="Cambria" panose="02040503050406030204" pitchFamily="18" charset="0"/>
              </a:rPr>
              <a:t>Tomemos mayor atención a lo que se nos pide o se nos expresa por medio de los afectos o emociones.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b="0" dirty="0" smtClean="0">
                <a:latin typeface="Cambria" panose="02040503050406030204" pitchFamily="18" charset="0"/>
                <a:ea typeface="Cambria" panose="02040503050406030204" pitchFamily="18" charset="0"/>
              </a:rPr>
              <a:t>Valoremos nuestras experiencias y aprendizajes a diario.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b="0" dirty="0" smtClean="0">
                <a:latin typeface="Cambria" panose="02040503050406030204" pitchFamily="18" charset="0"/>
                <a:ea typeface="Cambria" panose="02040503050406030204" pitchFamily="18" charset="0"/>
              </a:rPr>
              <a:t>Cuidemos de nuestra tierra, país, ciudad, comuna y hogar. </a:t>
            </a:r>
          </a:p>
          <a:p>
            <a:pPr>
              <a:buFont typeface="Wingdings" panose="05000000000000000000" pitchFamily="2" charset="2"/>
              <a:buChar char="Ø"/>
            </a:pPr>
            <a:endParaRPr lang="es-CL" b="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/>
            <a:endParaRPr lang="es-CL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380995"/>
            <a:ext cx="1944216" cy="145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66" y="3380995"/>
            <a:ext cx="2942729" cy="242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725487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0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 smtClean="0">
                <a:latin typeface="Cambria" panose="02040503050406030204" pitchFamily="18" charset="0"/>
                <a:ea typeface="Cambria" panose="02040503050406030204" pitchFamily="18" charset="0"/>
              </a:rPr>
              <a:t>SUGERENCIAS</a:t>
            </a:r>
            <a:endParaRPr lang="es-CL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5772">
            <a:off x="733944" y="1352612"/>
            <a:ext cx="3224076" cy="30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4205">
            <a:off x="4465033" y="2179032"/>
            <a:ext cx="4042420" cy="4042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725487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3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 smtClean="0">
                <a:latin typeface="Cambria" panose="02040503050406030204" pitchFamily="18" charset="0"/>
                <a:ea typeface="Cambria" panose="02040503050406030204" pitchFamily="18" charset="0"/>
              </a:rPr>
              <a:t>Contacto y atención psicológica</a:t>
            </a:r>
            <a:endParaRPr lang="es-CL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04998" y="1187748"/>
            <a:ext cx="7699450" cy="382542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CL" b="0" dirty="0" smtClean="0">
                <a:latin typeface="Cambria" panose="02040503050406030204" pitchFamily="18" charset="0"/>
                <a:ea typeface="Cambria" panose="02040503050406030204" pitchFamily="18" charset="0"/>
              </a:rPr>
              <a:t>Durante este período especial, en el cual nos encontramos, quiero mantenerme en contacto con ustedes, por medio de el siguiente mail  </a:t>
            </a:r>
            <a:r>
              <a:rPr lang="es-CL" dirty="0" smtClean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psicosandrabdo@gmail.com</a:t>
            </a:r>
            <a:endParaRPr lang="es-C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/>
            <a:r>
              <a:rPr lang="es-CL" dirty="0" smtClean="0">
                <a:latin typeface="Cambria" panose="02040503050406030204" pitchFamily="18" charset="0"/>
                <a:ea typeface="Cambria" panose="02040503050406030204" pitchFamily="18" charset="0"/>
              </a:rPr>
              <a:t>Horario y días de atención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b="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Lunes desde las 9:00 a 17:00 horas</a:t>
            </a:r>
            <a:r>
              <a:rPr lang="es-CL" b="0" dirty="0" smtClean="0">
                <a:latin typeface="Cambria" panose="02040503050406030204" pitchFamily="18" charset="0"/>
                <a:ea typeface="Cambria" panose="02040503050406030204" pitchFamily="18" charset="0"/>
              </a:rPr>
              <a:t>, con el fin de recibir cualquier consulta o necesidad de contacto, para los alumnos/as del </a:t>
            </a:r>
            <a:r>
              <a:rPr lang="es-CL" dirty="0" smtClean="0">
                <a:latin typeface="Cambria" panose="02040503050406030204" pitchFamily="18" charset="0"/>
                <a:ea typeface="Cambria" panose="02040503050406030204" pitchFamily="18" charset="0"/>
              </a:rPr>
              <a:t>local anexo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b="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Miércoles desde las 9:00 a las 17:00 </a:t>
            </a:r>
            <a:r>
              <a:rPr lang="es-CL" b="0" dirty="0" smtClean="0">
                <a:latin typeface="Cambria" panose="02040503050406030204" pitchFamily="18" charset="0"/>
                <a:ea typeface="Cambria" panose="02040503050406030204" pitchFamily="18" charset="0"/>
              </a:rPr>
              <a:t>horas, con el fin de recibir cualquier consulta o necesidad de contacto, para los alumnos/as del </a:t>
            </a:r>
            <a:r>
              <a:rPr lang="es-CL" dirty="0" smtClean="0">
                <a:latin typeface="Cambria" panose="02040503050406030204" pitchFamily="18" charset="0"/>
                <a:ea typeface="Cambria" panose="02040503050406030204" pitchFamily="18" charset="0"/>
              </a:rPr>
              <a:t>local central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L" b="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Viernes</a:t>
            </a:r>
            <a:r>
              <a:rPr lang="es-CL" b="0" dirty="0" smtClean="0">
                <a:latin typeface="Cambria" panose="02040503050406030204" pitchFamily="18" charset="0"/>
                <a:ea typeface="Cambria" panose="02040503050406030204" pitchFamily="18" charset="0"/>
              </a:rPr>
              <a:t> se enviarán las respuestas a vuestras necesidades o se intentará entablar contacto con el estudiante que lo requiera.</a:t>
            </a:r>
          </a:p>
          <a:p>
            <a:pPr marL="0" indent="0" algn="ctr"/>
            <a:r>
              <a:rPr lang="es-CL" b="0" dirty="0" smtClean="0">
                <a:latin typeface="Cambria" panose="02040503050406030204" pitchFamily="18" charset="0"/>
                <a:ea typeface="Cambria" panose="02040503050406030204" pitchFamily="18" charset="0"/>
              </a:rPr>
              <a:t>Atte y espero nos veamos pronto</a:t>
            </a:r>
          </a:p>
          <a:p>
            <a:pPr marL="0" indent="0" algn="ctr"/>
            <a:r>
              <a:rPr lang="es-CL" b="0" dirty="0" smtClean="0">
                <a:latin typeface="Cambria" panose="02040503050406030204" pitchFamily="18" charset="0"/>
                <a:ea typeface="Cambria" panose="02040503050406030204" pitchFamily="18" charset="0"/>
              </a:rPr>
              <a:t>Sandra Abdo</a:t>
            </a:r>
          </a:p>
          <a:p>
            <a:pPr marL="0" indent="0" algn="ctr"/>
            <a:r>
              <a:rPr lang="es-CL" b="0" dirty="0" smtClean="0">
                <a:latin typeface="Cambria" panose="02040503050406030204" pitchFamily="18" charset="0"/>
                <a:ea typeface="Cambria" panose="02040503050406030204" pitchFamily="18" charset="0"/>
              </a:rPr>
              <a:t>Psicóloga LPSL</a:t>
            </a:r>
            <a:endParaRPr lang="es-CL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725487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ngulos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Ángulo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Ángulo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385</TotalTime>
  <Words>569</Words>
  <Application>Microsoft Office PowerPoint</Application>
  <PresentationFormat>Presentación en pantalla (4:3)</PresentationFormat>
  <Paragraphs>54</Paragraphs>
  <Slides>9</Slides>
  <Notes>0</Notes>
  <HiddenSlides>0</HiddenSlides>
  <MMClips>12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0" baseType="lpstr">
      <vt:lpstr>Ángulos</vt:lpstr>
      <vt:lpstr>Cambio de Paradigma o de Percepción de la realidad??</vt:lpstr>
      <vt:lpstr>¿Qué es un paradigma?</vt:lpstr>
      <vt:lpstr>Nuestra actual realidad</vt:lpstr>
      <vt:lpstr>Alteración de rutinas</vt:lpstr>
      <vt:lpstr>¿Cómo enfrentar  esta nueva realidad?</vt:lpstr>
      <vt:lpstr>Medidas de protección covid-19</vt:lpstr>
      <vt:lpstr>Aprendizaje de la experiencia COVID-19</vt:lpstr>
      <vt:lpstr>SUGERENCIAS</vt:lpstr>
      <vt:lpstr>Contacto y atención psicológica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Cambio de Paradigma o de Percepción de la realidad</dc:title>
  <dc:creator>HP</dc:creator>
  <cp:lastModifiedBy>HP</cp:lastModifiedBy>
  <cp:revision>59</cp:revision>
  <dcterms:created xsi:type="dcterms:W3CDTF">2020-05-19T21:59:55Z</dcterms:created>
  <dcterms:modified xsi:type="dcterms:W3CDTF">2020-06-01T19:43:22Z</dcterms:modified>
</cp:coreProperties>
</file>