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tags/tag2.xml" ContentType="application/vnd.openxmlformats-officedocument.presentationml.tags+xml"/>
  <Override PartName="/ppt/ink/inkAction2.xml" ContentType="application/vnd.ms-office.inkAction+xml"/>
  <Override PartName="/ppt/tags/tag3.xml" ContentType="application/vnd.openxmlformats-officedocument.presentationml.tags+xml"/>
  <Override PartName="/ppt/ink/inkAction3.xml" ContentType="application/vnd.ms-office.inkAction+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Action4.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1" r:id="rId6"/>
    <p:sldId id="262" r:id="rId7"/>
    <p:sldId id="260"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Marín" initials="CM" lastIdx="1" clrIdx="0">
    <p:extLst>
      <p:ext uri="{19B8F6BF-5375-455C-9EA6-DF929625EA0E}">
        <p15:presenceInfo xmlns:p15="http://schemas.microsoft.com/office/powerpoint/2012/main" userId="27fa492edfcc3e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9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6.11738" units="1/cm"/>
          <inkml:channelProperty channel="Y" name="resolution" value="36.14458" units="1/cm"/>
          <inkml:channelProperty channel="T" name="resolution" value="1" units="1/dev"/>
        </inkml:channelProperties>
      </inkml:inkSource>
      <inkml:timestamp xml:id="ts0" timeString="2020-05-05T21:34:41.4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83002">
    <iact:property name="dataType"/>
    <iact:actionData xml:id="d0">
      <inkml:trace xmlns:inkml="http://www.w3.org/2003/InkML" xml:id="stk0" contextRef="#ctx0" brushRef="#br0">9292 8192 0,'466'42'160,"-403"-21"-129,-20 0 7,-22-21-7,21 0-30,22 21 45,-1-21-8,22 0 8,-64 0-23,1609 212 277,-1270-148-253,-276-64-16,22 21 7,233 21 9,-43-42-9,-211 0-7,-1 0 16,-41-21-11,190-43 351,1926-63-347,-2075 106-8,128 0 12,63 21 4,85 0-12,-64 0-5,-211 0 16,232 0-46,-253 0 20,126 0-5,43-42 15,-106-1 16,-63 43-9,169-21-7,148 21 7,-43 0 9,-253 0-16,0 0 7,105 0 9,-84-21 6,106 0-22,-1 0 16,297 21-9,-338 0-7,-107-21 7,-21 21 162,339 0-169,-275 0 19,-21 0-15,-43 0-4,43 0 16,21 42-9,-85-21-7,0-21 7,0 0-7,0 0 0,43 21 7,21-21 9,-1 0-16,-422 85 154,147 0-85,128-85-62,20 0-7,-20 0 16,-22-22-9,-148-41-7,106 63 1,-21 0 5,-85 0 10,-169-85-4,0-21 130,-318 1-132,593 105-9,-84 0 17,-128 0-18,-63 0 0,275 0 7,106 0-7,-85 0-15,-64-43 15,-126 43 16,42 0-16,191 0 14,-107 0-14,-20 0 16,63-21-9,42 0-7,43 21 16,-64 0-9,-63 0-7,-22 0 7,106-21-7,-42 21-15,43-21 168,-615-1-153,636 22 7,-64 0-37,0 0 45,-43 0-15,-41 0 7,126 0-7,-211 0-15,-22 64 22,276-64-7,21 0 110,-551 63 0,-42-63-91,530 0-11,-1 0 1,-190 0-8,211 0-6,-190 0-11,212 22 17,0-1 5,-43 21 10,43-21 0,84-21-16,-21 0 16,0 0-18,64 0-28,21 0 45,296 0 23,-233 21-37,22 1 14,148-22-8,-212 0-6,84 0 5,297 63 10,-402-63-3,-42 0-19,-22 0 22,0 0-10,255 0-5,168 0 15,-338 0-25,170 21-7,-276-21 17,-21 21-17,21-21 139,614 64-123,-572-85 12,-41 21-17,62 0-10,86-21 15,41-22 7,-168 43 9,105 0-16,127 0 7,-169 0-7,105 0-15,-84 0 15,-63 0 161,1291 127-154,-1313-127-20,254 64-3,1-43 32,-149-21-9,-106 0 9,85 0-16,85 0 14,380 0 6,-443 0-12,-128 0-6,21 0 7,0 0 142,657-106 50,-403 0-200,-253 85 9,20 0 162,-465 0-144,63 21-26,233-43 17,64 22-9,0 0 0,84-42 119,149 63-119,-170 0-7,21 0 5,-127 0 63</inkml:trace>
    </iact:actionData>
  </iact:action>
  <iact:action type="add" startTime="98575">
    <iact:property name="dataType"/>
    <iact:actionData xml:id="d1">
      <inkml:trace xmlns:inkml="http://www.w3.org/2003/InkML" xml:id="stk1" contextRef="#ctx0" brushRef="#br0">9398 8319 0,'42'0'172,"614"-85"-123,-550 85-23,-21-42 21,63 20-10,-127 22-5,0 0 15,64 0-10,-21 43-5,41-22 9,-20-21 2,0 42-11,-1-42 5,-62 0-5,105 0-17,21 0 16,0 0 7,42 0 9,-105 0-9,-21 0-7,-1 0 16,-42 0-25,85 21-6,63 1 15,1-22 12,-86 0-2,-62 0-9,41 0 5,43 0-5,42 0 15,-42 21-10,-64-21-5,1 0 15,-22 0-25,21 0-7,106 21 17,85 0 5,-127-21-5,-43 0 21,86 0-19,20 0-3,-42 0 16,0 0-12,-64 0 134,361-21-138,-340 21 16,22-42-16,0 20 16,-85 1 113,170 0 25,274-21-154,-443 42 16,-1 0-10,0 0-5</inkml:trace>
    </iact:actionData>
  </iact:action>
  <iact:action type="add" startTime="102655">
    <iact:property name="dataType"/>
    <iact:actionData xml:id="d2">
      <inkml:trace xmlns:inkml="http://www.w3.org/2003/InkML" xml:id="stk2" contextRef="#ctx0" brushRef="#br0">16446 8467 0,'106'-21'28,"-212"42"-27,255-42 106,-65-1-38,-63 22-38,1-21 38,-1 21-53,0 0 21,0-21-5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6.11738" units="1/cm"/>
          <inkml:channelProperty channel="Y" name="resolution" value="36.14458" units="1/cm"/>
          <inkml:channelProperty channel="T" name="resolution" value="1" units="1/dev"/>
        </inkml:channelProperties>
      </inkml:inkSource>
      <inkml:timestamp xml:id="ts0" timeString="2020-05-05T21:36:54.6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6534">
    <iact:property name="dataType"/>
    <iact:actionData xml:id="d0">
      <inkml:trace xmlns:inkml="http://www.w3.org/2003/InkML" xml:id="stk0" contextRef="#ctx0" brushRef="#br0">12721 7408 0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6.11738" units="1/cm"/>
          <inkml:channelProperty channel="Y" name="resolution" value="36.14458" units="1/cm"/>
          <inkml:channelProperty channel="T" name="resolution" value="1" units="1/dev"/>
        </inkml:channelProperties>
      </inkml:inkSource>
      <inkml:timestamp xml:id="ts0" timeString="2020-05-05T21:43:23.7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79380">
    <iact:property name="dataType"/>
    <iact:actionData xml:id="d0">
      <inkml:trace xmlns:inkml="http://www.w3.org/2003/InkML" xml:id="stk0" contextRef="#ctx0" brushRef="#br0">2159 9017 0,'148'0'91,"-63"0"-50,-22 0-1,-20 0 8,20 0-7,-42 0-8,22 0-25,-22 0 24,42 0-21,170 0 70,-106 0-40,-63 0-1,-43 0-9,42 0-21,43 0 31,127 0 40,-127 0-40,21 0 10,-43 0-13,65 0 3,-44 0 21,-41 0-21,-1 0 1,-20 0 9,20-42 133,-42 42-113,43 0-30,-22 21 14,-21-21-16,22 0 1,-107 0 144,-42 0-66,43 0-110,-64 0 36,63 0 2,1 0-4,-1 0 0,43 0 7,-21 0-43,0 21 34,-1 0 0,43 43 5,-63 20-1,-43-41-1,85-43-4,-22 0 3,22 0 0,0 0 14,0 0-15,-64 0-1,1-43 9,41 22-8,-105-42 0,63 63 11,1-21-11,20-1 4,-63 1-1,0 21 6,-21 0-7,-64 0 3,85 0-5,43 0 4,63 0-1,-1-21-5,149 21 111,85 0-142,84 0 42,43 0-8,-106-21-1,-170 21 4,1-42-5,63 42 6,148-43 2,-190 1-2,42 42-3,-21 0 2,-1 0-4,-83 0 1,41 42 7,-63 85 108,64-84-150,-1 20 37,-21-42-2,-84-21 189,-254-148-184,232 148-6,1-21 4,-1 21 12,-42 0-15,85 0 6,-85 0-4,22 0-1,63 0 2,-1 0-5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6.11738" units="1/cm"/>
          <inkml:channelProperty channel="Y" name="resolution" value="36.14458" units="1/cm"/>
          <inkml:channelProperty channel="T" name="resolution" value="1" units="1/dev"/>
        </inkml:channelProperties>
      </inkml:inkSource>
      <inkml:timestamp xml:id="ts0" timeString="2020-05-05T21:57:38.3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8820">
    <iact:property name="dataType"/>
    <iact:actionData xml:id="d0">
      <inkml:trace xmlns:inkml="http://www.w3.org/2003/InkML" xml:id="stk0" contextRef="#ctx0" brushRef="#br0">7345 8255 0,'487'0'152,"-85"85"-70,-42-22-11,190-63 9,64 0 409,2180-127 18,-4361-169-436,1525 275-3,-233 21-60,148 0 58,0 0 5,-212 42 8,276-21-16,-191-21-52,-106 0 58,64 21 12,126 1 409,-973 62-419,1080-84 393,42 0-401,-339 0-55,296 0 63,149 0 206,21 0-208,-64 21-67,276 1 79,-1-22-3,-275 0-16,424 21-52,0-21 63,-276 0-2,64-43 72,847 1-72,-1080 42-4,191 0-62,359 0 145,-42 0-67,-317 21-14,148 43-6,-275-43 8,-43-21 292</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3703A2E-FA69-48C5-87D2-07B85D7125B3}" type="datetimeFigureOut">
              <a:rPr lang="es-CL" smtClean="0"/>
              <a:t>05-05-2020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29082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10280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41882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90858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73323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3703A2E-FA69-48C5-87D2-07B85D7125B3}" type="datetimeFigureOut">
              <a:rPr lang="es-CL" smtClean="0"/>
              <a:t>05-05-2020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24444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3703A2E-FA69-48C5-87D2-07B85D7125B3}" type="datetimeFigureOut">
              <a:rPr lang="es-CL" smtClean="0"/>
              <a:t>05-05-2020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2675406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703A2E-FA69-48C5-87D2-07B85D7125B3}" type="datetimeFigureOut">
              <a:rPr lang="es-CL" smtClean="0"/>
              <a:t>05-05-2020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9472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703A2E-FA69-48C5-87D2-07B85D7125B3}" type="datetimeFigureOut">
              <a:rPr lang="es-CL" smtClean="0"/>
              <a:t>05-05-2020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973545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703A2E-FA69-48C5-87D2-07B85D7125B3}" type="datetimeFigureOut">
              <a:rPr lang="es-CL" smtClean="0"/>
              <a:t>05-05-2020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66273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703A2E-FA69-48C5-87D2-07B85D7125B3}" type="datetimeFigureOut">
              <a:rPr lang="es-CL" smtClean="0"/>
              <a:t>05-05-2020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120619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97633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3703A2E-FA69-48C5-87D2-07B85D7125B3}" type="datetimeFigureOut">
              <a:rPr lang="es-CL" smtClean="0"/>
              <a:t>05-05-2020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232616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3703A2E-FA69-48C5-87D2-07B85D7125B3}" type="datetimeFigureOut">
              <a:rPr lang="es-CL" smtClean="0"/>
              <a:t>05-05-2020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120307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03A2E-FA69-48C5-87D2-07B85D7125B3}" type="datetimeFigureOut">
              <a:rPr lang="es-CL" smtClean="0"/>
              <a:t>05-05-2020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271736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294980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703A2E-FA69-48C5-87D2-07B85D7125B3}" type="datetimeFigureOut">
              <a:rPr lang="es-CL" smtClean="0"/>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BEACDDF-8B81-441D-A382-23E610D446B6}" type="slidenum">
              <a:rPr lang="es-CL" smtClean="0"/>
              <a:t>‹Nº›</a:t>
            </a:fld>
            <a:endParaRPr lang="es-CL"/>
          </a:p>
        </p:txBody>
      </p:sp>
    </p:spTree>
    <p:extLst>
      <p:ext uri="{BB962C8B-B14F-4D97-AF65-F5344CB8AC3E}">
        <p14:creationId xmlns:p14="http://schemas.microsoft.com/office/powerpoint/2010/main" val="300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3703A2E-FA69-48C5-87D2-07B85D7125B3}" type="datetimeFigureOut">
              <a:rPr lang="es-CL" smtClean="0"/>
              <a:t>05-05-2020</a:t>
            </a:fld>
            <a:endParaRPr lang="es-CL"/>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C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BEACDDF-8B81-441D-A382-23E610D446B6}" type="slidenum">
              <a:rPr lang="es-CL" smtClean="0"/>
              <a:t>‹Nº›</a:t>
            </a:fld>
            <a:endParaRPr lang="es-CL"/>
          </a:p>
        </p:txBody>
      </p:sp>
    </p:spTree>
    <p:extLst>
      <p:ext uri="{BB962C8B-B14F-4D97-AF65-F5344CB8AC3E}">
        <p14:creationId xmlns:p14="http://schemas.microsoft.com/office/powerpoint/2010/main" val="2064173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1.xml"/><Relationship Id="rId6" Type="http://schemas.microsoft.com/office/2011/relationships/inkAction" Target="../ink/inkAction1.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audio" Target="../media/media2.m4a"/><Relationship Id="rId7" Type="http://schemas.openxmlformats.org/officeDocument/2006/relationships/image" Target="../media/image11.png"/><Relationship Id="rId12" Type="http://schemas.openxmlformats.org/officeDocument/2006/relationships/image" Target="../media/image16.png"/><Relationship Id="rId2" Type="http://schemas.microsoft.com/office/2007/relationships/media" Target="../media/media2.m4a"/><Relationship Id="rId16" Type="http://schemas.openxmlformats.org/officeDocument/2006/relationships/image" Target="../media/image8.png"/><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 Id="rId14" Type="http://schemas.microsoft.com/office/2011/relationships/inkAction" Target="../ink/inkAction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m4a"/><Relationship Id="rId7" Type="http://schemas.microsoft.com/office/2011/relationships/inkAction" Target="../ink/inkAction3.xm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24.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openxmlformats.org/officeDocument/2006/relationships/audio" Target="../media/media7.m4a"/><Relationship Id="rId7" Type="http://schemas.openxmlformats.org/officeDocument/2006/relationships/image" Target="../media/image30.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87093-8C57-40FF-95EF-55B93B673B4E}"/>
              </a:ext>
            </a:extLst>
          </p:cNvPr>
          <p:cNvSpPr>
            <a:spLocks noGrp="1"/>
          </p:cNvSpPr>
          <p:nvPr>
            <p:ph type="ctrTitle"/>
          </p:nvPr>
        </p:nvSpPr>
        <p:spPr>
          <a:xfrm>
            <a:off x="1881961" y="1033907"/>
            <a:ext cx="9144001" cy="1560429"/>
          </a:xfrm>
        </p:spPr>
        <p:txBody>
          <a:bodyPr>
            <a:normAutofit fontScale="90000"/>
          </a:bodyPr>
          <a:lstStyle/>
          <a:p>
            <a:r>
              <a:rPr lang="es-CL" dirty="0">
                <a:solidFill>
                  <a:srgbClr val="FFC000"/>
                </a:solidFill>
              </a:rPr>
              <a:t>Consolidación de la República en Chile</a:t>
            </a:r>
          </a:p>
        </p:txBody>
      </p:sp>
      <p:sp>
        <p:nvSpPr>
          <p:cNvPr id="3" name="Subtítulo 2">
            <a:extLst>
              <a:ext uri="{FF2B5EF4-FFF2-40B4-BE49-F238E27FC236}">
                <a16:creationId xmlns:a16="http://schemas.microsoft.com/office/drawing/2014/main" id="{6E5D6919-0B6C-4119-9FB7-8766171714F6}"/>
              </a:ext>
            </a:extLst>
          </p:cNvPr>
          <p:cNvSpPr>
            <a:spLocks noGrp="1"/>
          </p:cNvSpPr>
          <p:nvPr>
            <p:ph type="subTitle" idx="1"/>
          </p:nvPr>
        </p:nvSpPr>
        <p:spPr>
          <a:xfrm>
            <a:off x="357961" y="2787997"/>
            <a:ext cx="9440034" cy="1282005"/>
          </a:xfrm>
          <a:ln>
            <a:solidFill>
              <a:schemeClr val="accent1">
                <a:lumMod val="50000"/>
              </a:schemeClr>
            </a:solidFill>
          </a:ln>
        </p:spPr>
        <p:txBody>
          <a:bodyPr>
            <a:normAutofit lnSpcReduction="10000"/>
          </a:bodyPr>
          <a:lstStyle/>
          <a:p>
            <a:pPr algn="just"/>
            <a:r>
              <a:rPr lang="es-CL" b="1" dirty="0"/>
              <a:t>Objetivo</a:t>
            </a:r>
            <a:r>
              <a:rPr lang="es-CL" dirty="0"/>
              <a:t>: </a:t>
            </a:r>
            <a:r>
              <a:rPr lang="es-ES" b="1" dirty="0"/>
              <a:t>Caracterizar la consolidación de la República en Chile, considerando la defensa del territorio nacional, el voto censitario, la institucionalización del debate político y la persistencia de conflictos como la crítica al centralismo y el debate sobre las atribuciones del Ejecutivo y del Legislativo.</a:t>
            </a:r>
            <a:endParaRPr lang="es-CL" b="1" dirty="0"/>
          </a:p>
        </p:txBody>
      </p:sp>
      <p:sp>
        <p:nvSpPr>
          <p:cNvPr id="4" name="CuadroTexto 3">
            <a:extLst>
              <a:ext uri="{FF2B5EF4-FFF2-40B4-BE49-F238E27FC236}">
                <a16:creationId xmlns:a16="http://schemas.microsoft.com/office/drawing/2014/main" id="{BB1D6377-1E12-4248-9AA9-0A7068E97664}"/>
              </a:ext>
            </a:extLst>
          </p:cNvPr>
          <p:cNvSpPr txBox="1"/>
          <p:nvPr/>
        </p:nvSpPr>
        <p:spPr>
          <a:xfrm>
            <a:off x="8495413" y="5471231"/>
            <a:ext cx="3498112" cy="646331"/>
          </a:xfrm>
          <a:prstGeom prst="rect">
            <a:avLst/>
          </a:prstGeom>
          <a:noFill/>
          <a:ln>
            <a:solidFill>
              <a:schemeClr val="accent1">
                <a:lumMod val="50000"/>
              </a:schemeClr>
            </a:solidFill>
          </a:ln>
        </p:spPr>
        <p:txBody>
          <a:bodyPr wrap="square" rtlCol="0">
            <a:spAutoFit/>
          </a:bodyPr>
          <a:lstStyle/>
          <a:p>
            <a:r>
              <a:rPr lang="es-CL" b="1" dirty="0">
                <a:solidFill>
                  <a:srgbClr val="FFC000"/>
                </a:solidFill>
              </a:rPr>
              <a:t>Prof. Christian Marín G.</a:t>
            </a:r>
          </a:p>
          <a:p>
            <a:r>
              <a:rPr lang="es-CL" b="1" dirty="0">
                <a:solidFill>
                  <a:srgbClr val="FFC000"/>
                </a:solidFill>
              </a:rPr>
              <a:t>Primero medio.</a:t>
            </a:r>
          </a:p>
        </p:txBody>
      </p:sp>
      <p:pic>
        <p:nvPicPr>
          <p:cNvPr id="5" name="Imagen 4">
            <a:extLst>
              <a:ext uri="{FF2B5EF4-FFF2-40B4-BE49-F238E27FC236}">
                <a16:creationId xmlns:a16="http://schemas.microsoft.com/office/drawing/2014/main" id="{53C63405-4379-4386-BB5F-35EEF883C5E6}"/>
              </a:ext>
            </a:extLst>
          </p:cNvPr>
          <p:cNvPicPr>
            <a:picLocks noChangeAspect="1"/>
          </p:cNvPicPr>
          <p:nvPr/>
        </p:nvPicPr>
        <p:blipFill rotWithShape="1">
          <a:blip r:embed="rId5"/>
          <a:srcRect t="33179" r="327" b="33001"/>
          <a:stretch/>
        </p:blipFill>
        <p:spPr>
          <a:xfrm>
            <a:off x="264907" y="85064"/>
            <a:ext cx="2352305" cy="798171"/>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Entrada de lápiz 6">
                <a:extLst>
                  <a:ext uri="{FF2B5EF4-FFF2-40B4-BE49-F238E27FC236}">
                    <a16:creationId xmlns:a16="http://schemas.microsoft.com/office/drawing/2014/main" id="{3BEB1B73-E34A-4276-998F-4B068DE5CF2C}"/>
                  </a:ext>
                </a:extLst>
              </p14:cNvPr>
              <p14:cNvContentPartPr/>
              <p14:nvPr>
                <p:extLst>
                  <p:ext uri="{42D2F446-02D8-4167-A562-619A0277C38B}">
                    <p15:isNarration xmlns:p15="http://schemas.microsoft.com/office/powerpoint/2012/main" val="1"/>
                  </p:ext>
                </p:extLst>
              </p14:nvPr>
            </p14:nvContentPartPr>
            <p14:xfrm>
              <a:off x="3345120" y="2849760"/>
              <a:ext cx="4442760" cy="259560"/>
            </p14:xfrm>
          </p:contentPart>
        </mc:Choice>
        <mc:Fallback>
          <p:pic>
            <p:nvPicPr>
              <p:cNvPr id="7" name="Entrada de lápiz 6">
                <a:extLst>
                  <a:ext uri="{FF2B5EF4-FFF2-40B4-BE49-F238E27FC236}">
                    <a16:creationId xmlns:a16="http://schemas.microsoft.com/office/drawing/2014/main" id="{3BEB1B73-E34A-4276-998F-4B068DE5CF2C}"/>
                  </a:ext>
                </a:extLst>
              </p:cNvPr>
              <p:cNvPicPr>
                <a:picLocks noGrp="1" noRot="1" noChangeAspect="1" noMove="1" noResize="1" noEditPoints="1" noAdjustHandles="1" noChangeArrowheads="1" noChangeShapeType="1"/>
              </p:cNvPicPr>
              <p:nvPr/>
            </p:nvPicPr>
            <p:blipFill>
              <a:blip r:embed="rId7"/>
              <a:stretch>
                <a:fillRect/>
              </a:stretch>
            </p:blipFill>
            <p:spPr>
              <a:xfrm>
                <a:off x="3329280" y="2786400"/>
                <a:ext cx="4474080" cy="386280"/>
              </a:xfrm>
              <a:prstGeom prst="rect">
                <a:avLst/>
              </a:prstGeom>
            </p:spPr>
          </p:pic>
        </mc:Fallback>
      </mc:AlternateContent>
      <p:pic>
        <p:nvPicPr>
          <p:cNvPr id="8" name="Audio 7">
            <a:hlinkClick r:id="" action="ppaction://media"/>
            <a:extLst>
              <a:ext uri="{FF2B5EF4-FFF2-40B4-BE49-F238E27FC236}">
                <a16:creationId xmlns:a16="http://schemas.microsoft.com/office/drawing/2014/main" id="{93B015FE-2FE7-449D-A636-5C638C67C04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91648726"/>
      </p:ext>
    </p:extLst>
  </p:cSld>
  <p:clrMapOvr>
    <a:masterClrMapping/>
  </p:clrMapOvr>
  <p:transition spd="slow" advTm="1330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2" grpId="0"/>
      <p:bldP spid="3" grpId="0" uiExpand="1" build="p"/>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0B67B-1529-457C-80FF-225C77D5B753}"/>
              </a:ext>
            </a:extLst>
          </p:cNvPr>
          <p:cNvSpPr>
            <a:spLocks noGrp="1"/>
          </p:cNvSpPr>
          <p:nvPr>
            <p:ph type="title"/>
          </p:nvPr>
        </p:nvSpPr>
        <p:spPr/>
        <p:txBody>
          <a:bodyPr/>
          <a:lstStyle/>
          <a:p>
            <a:r>
              <a:rPr lang="es-CL" dirty="0">
                <a:solidFill>
                  <a:srgbClr val="FFFF00"/>
                </a:solidFill>
              </a:rPr>
              <a:t>Actividad</a:t>
            </a:r>
            <a:r>
              <a:rPr lang="es-CL" dirty="0"/>
              <a:t> </a:t>
            </a:r>
          </a:p>
        </p:txBody>
      </p:sp>
      <p:sp>
        <p:nvSpPr>
          <p:cNvPr id="3" name="Marcador de contenido 2">
            <a:extLst>
              <a:ext uri="{FF2B5EF4-FFF2-40B4-BE49-F238E27FC236}">
                <a16:creationId xmlns:a16="http://schemas.microsoft.com/office/drawing/2014/main" id="{902413AF-EBFE-4DC4-BD25-EF562500D6ED}"/>
              </a:ext>
            </a:extLst>
          </p:cNvPr>
          <p:cNvSpPr>
            <a:spLocks noGrp="1"/>
          </p:cNvSpPr>
          <p:nvPr>
            <p:ph idx="1"/>
          </p:nvPr>
        </p:nvSpPr>
        <p:spPr>
          <a:xfrm>
            <a:off x="913795" y="1732450"/>
            <a:ext cx="10353762" cy="3743318"/>
          </a:xfrm>
        </p:spPr>
        <p:txBody>
          <a:bodyPr/>
          <a:lstStyle/>
          <a:p>
            <a:pPr algn="just"/>
            <a:r>
              <a:rPr lang="es-CL" dirty="0"/>
              <a:t>Responde en tu cuaderno las respuestas a las siguientes preguntas apoyándote en lo visto en la presentación.</a:t>
            </a:r>
          </a:p>
          <a:p>
            <a:pPr marL="494100" indent="-457200" algn="just">
              <a:buFont typeface="+mj-lt"/>
              <a:buAutoNum type="arabicPeriod"/>
            </a:pPr>
            <a:r>
              <a:rPr lang="es-CL" dirty="0"/>
              <a:t>Explica ¿Qué importancia tuvo la revolución francesa para la independencia de Chile?</a:t>
            </a:r>
          </a:p>
          <a:p>
            <a:pPr marL="494100" indent="-457200" algn="just">
              <a:buFont typeface="+mj-lt"/>
              <a:buAutoNum type="arabicPeriod"/>
            </a:pPr>
            <a:r>
              <a:rPr lang="es-CL" dirty="0"/>
              <a:t>Explica ¿Por qué motivo entre 1823 y 1830 no se pudo establecer una república en Chile?</a:t>
            </a:r>
          </a:p>
          <a:p>
            <a:pPr marL="494100" indent="-457200" algn="just">
              <a:buFont typeface="+mj-lt"/>
              <a:buAutoNum type="arabicPeriod"/>
            </a:pPr>
            <a:r>
              <a:rPr lang="es-CL" dirty="0"/>
              <a:t>Analiza las características de la constitución política de Chile de 1833 y responde ¿Por qué crees tú que ayudó a darle orden al país?</a:t>
            </a:r>
          </a:p>
          <a:p>
            <a:pPr marL="494100" indent="-457200" algn="just">
              <a:buFont typeface="+mj-lt"/>
              <a:buAutoNum type="arabicPeriod"/>
            </a:pPr>
            <a:endParaRPr lang="es-CL" dirty="0"/>
          </a:p>
          <a:p>
            <a:pPr marL="36900" indent="0" algn="just">
              <a:buNone/>
            </a:pPr>
            <a:r>
              <a:rPr lang="es-CL" dirty="0"/>
              <a:t>Las preguntas restantes están en la guía N°5.-  </a:t>
            </a:r>
          </a:p>
          <a:p>
            <a:pPr marL="494100" indent="-457200">
              <a:buFont typeface="+mj-lt"/>
              <a:buAutoNum type="arabicPeriod"/>
            </a:pPr>
            <a:endParaRPr lang="es-CL" dirty="0"/>
          </a:p>
          <a:p>
            <a:pPr marL="494100" indent="-457200">
              <a:buFont typeface="+mj-lt"/>
              <a:buAutoNum type="arabicPeriod"/>
            </a:pPr>
            <a:endParaRPr lang="es-CL" dirty="0"/>
          </a:p>
        </p:txBody>
      </p:sp>
      <p:pic>
        <p:nvPicPr>
          <p:cNvPr id="5" name="Audio 4">
            <a:hlinkClick r:id="" action="ppaction://media"/>
            <a:extLst>
              <a:ext uri="{FF2B5EF4-FFF2-40B4-BE49-F238E27FC236}">
                <a16:creationId xmlns:a16="http://schemas.microsoft.com/office/drawing/2014/main" id="{7A53D5BE-583D-4A95-86B9-09DD0DF9E8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47377606"/>
      </p:ext>
    </p:extLst>
  </p:cSld>
  <p:clrMapOvr>
    <a:masterClrMapping/>
  </p:clrMapOvr>
  <mc:AlternateContent xmlns:mc="http://schemas.openxmlformats.org/markup-compatibility/2006">
    <mc:Choice xmlns:p14="http://schemas.microsoft.com/office/powerpoint/2010/main" Requires="p14">
      <p:transition spd="slow" p14:dur="2000" advTm="158983"/>
    </mc:Choice>
    <mc:Fallback>
      <p:transition spd="slow" advTm="15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p:ext uri="{3A86A75C-4F4B-4683-9AE1-C65F6400EC91}">
      <p14:laserTraceLst xmlns:p14="http://schemas.microsoft.com/office/powerpoint/2010/main">
        <p14:tracePtLst>
          <p14:tracePt t="251" x="639763" y="434975"/>
          <p14:tracePt t="351" x="647700" y="434975"/>
          <p14:tracePt t="410" x="739775" y="487363"/>
          <p14:tracePt t="488" x="792163" y="563563"/>
          <p14:tracePt t="537" x="792163" y="571500"/>
          <p14:tracePt t="585" x="792163" y="617538"/>
          <p14:tracePt t="636" x="792163" y="647700"/>
          <p14:tracePt t="692" x="777875" y="708025"/>
          <p14:tracePt t="748" x="754063" y="792163"/>
          <p14:tracePt t="799" x="762000" y="906463"/>
          <p14:tracePt t="848" x="846138" y="1066800"/>
          <p14:tracePt t="896" x="914400" y="1227138"/>
          <p14:tracePt t="944" x="1050925" y="1439863"/>
          <p14:tracePt t="991" x="1104900" y="1531938"/>
          <p14:tracePt t="1038" x="1104900" y="1600200"/>
          <p14:tracePt t="1084" x="1104900" y="1616075"/>
          <p14:tracePt t="1128" x="1112838" y="1622425"/>
          <p14:tracePt t="1173" x="1127125" y="1622425"/>
          <p14:tracePt t="1221" x="1096963" y="1584325"/>
          <p14:tracePt t="1268" x="1058863" y="1546225"/>
          <p14:tracePt t="1318" x="998538" y="1493838"/>
          <p14:tracePt t="1363" x="922338" y="1417638"/>
          <p14:tracePt t="1412" x="701675" y="1181100"/>
          <p14:tracePt t="1459" x="541338" y="952500"/>
          <p14:tracePt t="1511" x="350838" y="601663"/>
          <p14:tracePt t="1557" x="236538" y="411163"/>
          <p14:tracePt t="3192" x="6210300" y="3825875"/>
          <p14:tracePt t="3235" x="6202363" y="3825875"/>
          <p14:tracePt t="3311" x="6194425" y="3825875"/>
          <p14:tracePt t="3355" x="6156325" y="3832225"/>
          <p14:tracePt t="3402" x="6126163" y="3832225"/>
          <p14:tracePt t="3448" x="6096000" y="3848100"/>
          <p14:tracePt t="3495" x="6003925" y="3870325"/>
          <p14:tracePt t="3542" x="5867400" y="3894138"/>
          <p14:tracePt t="3588" x="5684838" y="3894138"/>
          <p14:tracePt t="3634" x="5334000" y="3894138"/>
          <p14:tracePt t="3684" x="5235575" y="3894138"/>
          <p14:tracePt t="3791" x="5235575" y="3908425"/>
          <p14:tracePt t="3867" x="5464175" y="4487863"/>
          <p14:tracePt t="3923" x="5554663" y="4708525"/>
          <p14:tracePt t="3975" x="5592763" y="4822825"/>
          <p14:tracePt t="4026" x="5600700" y="4860925"/>
          <p14:tracePt t="4084" x="5692775" y="5097463"/>
          <p14:tracePt t="4186" x="5753100" y="5211763"/>
          <p14:tracePt t="4236" x="5761038" y="5219700"/>
          <p14:tracePt t="4311" x="5753100" y="5203825"/>
          <p14:tracePt t="4358" x="5722938" y="5135563"/>
          <p14:tracePt t="4409" x="5684838" y="5045075"/>
          <p14:tracePt t="4464" x="5546725" y="4808538"/>
          <p14:tracePt t="4514" x="5494338" y="4724400"/>
          <p14:tracePt t="4563" x="5418138" y="4656138"/>
          <p14:tracePt t="4613" x="5143500" y="4449763"/>
          <p14:tracePt t="4663" x="4960938" y="4327525"/>
          <p14:tracePt t="4717" x="4945063" y="4321175"/>
          <p14:tracePt t="4767" x="4899025" y="4321175"/>
          <p14:tracePt t="4816" x="4868863" y="4313238"/>
          <p14:tracePt t="5071" x="4868863" y="4305300"/>
          <p14:tracePt t="5119" x="4892675" y="4289425"/>
          <p14:tracePt t="5167" x="5067300" y="4144963"/>
          <p14:tracePt t="5214" x="5083175" y="4114800"/>
          <p14:tracePt t="5673" x="5075238" y="4114800"/>
          <p14:tracePt t="5733" x="5067300" y="4114800"/>
          <p14:tracePt t="6041" x="5067300" y="4106863"/>
          <p14:tracePt t="6100" x="4930775" y="3344863"/>
          <p14:tracePt t="6149" x="4914900" y="3322638"/>
          <p14:tracePt t="6195" x="4899025" y="3314700"/>
          <p14:tracePt t="6280" x="4892675" y="3306763"/>
          <p14:tracePt t="6325" x="4868863" y="3246438"/>
          <p14:tracePt t="6372" x="4846638" y="2971800"/>
          <p14:tracePt t="6418" x="5089525" y="2644775"/>
          <p14:tracePt t="6464" x="5508625" y="2492375"/>
          <p14:tracePt t="6510" x="5578475" y="2492375"/>
          <p14:tracePt t="6557" x="5584825" y="2492375"/>
          <p14:tracePt t="6605" x="5622925" y="2492375"/>
          <p14:tracePt t="6651" x="5638800" y="2492375"/>
          <p14:tracePt t="6823" x="5638800" y="2498725"/>
          <p14:tracePt t="6868" x="5600700" y="2530475"/>
          <p14:tracePt t="6913" x="5592763" y="2530475"/>
          <p14:tracePt t="6959" x="5578475" y="2536825"/>
          <p14:tracePt t="7007" x="5478463" y="2651125"/>
          <p14:tracePt t="7057" x="5402263" y="2720975"/>
          <p14:tracePt t="7104" x="5387975" y="2727325"/>
          <p14:tracePt t="7152" x="5380038" y="2727325"/>
          <p14:tracePt t="7197" x="5372100" y="2735263"/>
          <p14:tracePt t="7248" x="5334000" y="2857500"/>
          <p14:tracePt t="7296" x="5326063" y="2933700"/>
          <p14:tracePt t="7341" x="5326063" y="2949575"/>
          <p14:tracePt t="7389" x="5311775" y="2971800"/>
          <p14:tracePt t="7439" x="5257800" y="3048000"/>
          <p14:tracePt t="7485" x="5203825" y="3086100"/>
          <p14:tracePt t="7531" x="5197475" y="3086100"/>
          <p14:tracePt t="7607" x="5181600" y="3086100"/>
          <p14:tracePt t="7652" x="5159375" y="3094038"/>
          <p14:tracePt t="7745" x="5121275" y="3132138"/>
          <p14:tracePt t="7796" x="5105400" y="3140075"/>
          <p14:tracePt t="7846" x="5089525" y="3162300"/>
          <p14:tracePt t="7939" x="5045075" y="3178175"/>
          <p14:tracePt t="7985" x="5037138" y="3178175"/>
          <p14:tracePt t="8033" x="4999038" y="3178175"/>
          <p14:tracePt t="8083" x="4792663" y="3178175"/>
          <p14:tracePt t="8133" x="4549775" y="3178175"/>
          <p14:tracePt t="8186" x="4427538" y="3178175"/>
          <p14:tracePt t="8235" x="4411663" y="3184525"/>
          <p14:tracePt t="8283" x="4389438" y="3184525"/>
          <p14:tracePt t="8330" x="4373563" y="3184525"/>
          <p14:tracePt t="8374" x="4365625" y="3184525"/>
          <p14:tracePt t="8422" x="4313238" y="3184525"/>
          <p14:tracePt t="9105" x="4297363" y="3184525"/>
          <p14:tracePt t="9166" x="4259263" y="3178175"/>
          <p14:tracePt t="9271" x="4251325" y="3178175"/>
          <p14:tracePt t="9317" x="4237038" y="3170238"/>
          <p14:tracePt t="9495" x="4229100" y="3170238"/>
          <p14:tracePt t="9542" x="4191000" y="3184525"/>
          <p14:tracePt t="9589" x="4191000" y="3200400"/>
          <p14:tracePt t="9635" x="4191000" y="3208338"/>
          <p14:tracePt t="9929" x="4191000" y="3216275"/>
          <p14:tracePt t="9992" x="4183063" y="3413125"/>
          <p14:tracePt t="10041" x="4321175" y="3946525"/>
          <p14:tracePt t="10089" x="4602163" y="4549775"/>
          <p14:tracePt t="10139" x="4784725" y="4740275"/>
          <p14:tracePt t="10187" x="4868863" y="4800600"/>
          <p14:tracePt t="10234" x="4953000" y="4830763"/>
          <p14:tracePt t="10286" x="5037138" y="4846638"/>
          <p14:tracePt t="10335" x="5372100" y="4899025"/>
          <p14:tracePt t="10384" x="5508625" y="4906963"/>
          <p14:tracePt t="10432" x="5745163" y="4906963"/>
          <p14:tracePt t="10484" x="5813425" y="4906963"/>
          <p14:tracePt t="10532" x="5981700" y="4899025"/>
          <p14:tracePt t="10579" x="6202363" y="4876800"/>
          <p14:tracePt t="10627" x="6392863" y="4868863"/>
          <p14:tracePt t="10675" x="6430963" y="4854575"/>
          <p14:tracePt t="10848" x="6423025" y="4854575"/>
          <p14:tracePt t="11312" x="6416675" y="4846638"/>
          <p14:tracePt t="11801" x="6416675" y="4838700"/>
          <p14:tracePt t="11847" x="6423025" y="4838700"/>
          <p14:tracePt t="12272" x="6430963" y="4838700"/>
          <p14:tracePt t="12323" x="6499225" y="4838700"/>
          <p14:tracePt t="13336" x="6499225" y="4822825"/>
          <p14:tracePt t="13642" x="6499225" y="4816475"/>
          <p14:tracePt t="13706" x="6499225" y="4784725"/>
          <p14:tracePt t="14393" x="6492875" y="4784725"/>
          <p14:tracePt t="14457" x="6484938" y="4784725"/>
          <p14:tracePt t="16091" x="6477000" y="4784725"/>
          <p14:tracePt t="16290" x="6461125" y="4784725"/>
          <p14:tracePt t="16952" x="6469063" y="4784725"/>
          <p14:tracePt t="16997" x="6637338" y="4830763"/>
          <p14:tracePt t="17045" x="6651625" y="4838700"/>
          <p14:tracePt t="17144" x="6659563" y="4838700"/>
          <p14:tracePt t="17190" x="6667500" y="4838700"/>
          <p14:tracePt t="17235" x="6675438" y="4854575"/>
          <p14:tracePt t="17282" x="6683375" y="4854575"/>
          <p14:tracePt t="17331" x="6689725" y="4860925"/>
          <p14:tracePt t="17378" x="6697663" y="4860925"/>
          <p14:tracePt t="17422" x="6705600" y="4860925"/>
          <p14:tracePt t="17467" x="6713538" y="4876800"/>
          <p14:tracePt t="17644" x="6721475" y="4876800"/>
          <p14:tracePt t="17803" x="6727825" y="4876800"/>
          <p14:tracePt t="18121" x="6743700" y="4868863"/>
          <p14:tracePt t="18170" x="6759575" y="4868863"/>
          <p14:tracePt t="18482" x="6765925" y="4868863"/>
          <p14:tracePt t="18537" x="6773863" y="4860925"/>
          <p14:tracePt t="18581" x="6781800" y="4860925"/>
          <p14:tracePt t="18628" x="6789738" y="4854575"/>
          <p14:tracePt t="18674" x="6804025" y="4854575"/>
          <p14:tracePt t="18808" x="6811963" y="4854575"/>
          <p14:tracePt t="19568" x="6811963" y="4830763"/>
          <p14:tracePt t="19615" x="6811963" y="4678363"/>
          <p14:tracePt t="19663" x="6819900" y="4640263"/>
          <p14:tracePt t="19881" x="6835775" y="4648200"/>
          <p14:tracePt t="19933" x="6842125" y="4678363"/>
          <p14:tracePt t="19981" x="6858000" y="4702175"/>
          <p14:tracePt t="22746" x="6858000" y="4694238"/>
          <p14:tracePt t="22806" x="6873875" y="4656138"/>
          <p14:tracePt t="22854" x="6873875" y="4648200"/>
          <p14:tracePt t="22898" x="6873875" y="4640263"/>
          <p14:tracePt t="22945" x="6858000" y="4610100"/>
          <p14:tracePt t="32817" x="6858000" y="4602163"/>
          <p14:tracePt t="32866" x="6858000" y="4579938"/>
          <p14:tracePt t="33227" x="6850063" y="4572000"/>
          <p14:tracePt t="33297" x="6454775" y="4541838"/>
          <p14:tracePt t="33346" x="6027738" y="4541838"/>
          <p14:tracePt t="33393" x="5745163" y="4525963"/>
          <p14:tracePt t="33439" x="5737225" y="4518025"/>
          <p14:tracePt t="33628" x="5730875" y="4518025"/>
          <p14:tracePt t="33687" x="5608638" y="4511675"/>
          <p14:tracePt t="33734" x="5584825" y="4511675"/>
          <p14:tracePt t="33779" x="5532438" y="4511675"/>
          <p14:tracePt t="33828" x="5562600" y="4541838"/>
          <p14:tracePt t="33875" x="5668963" y="4556125"/>
          <p14:tracePt t="33924" x="6103938" y="4572000"/>
          <p14:tracePt t="33973" x="6180138" y="4579938"/>
          <p14:tracePt t="34022" x="5959475" y="4602163"/>
          <p14:tracePt t="34068" x="5875338" y="4587875"/>
          <p14:tracePt t="34291" x="5889625" y="4572000"/>
          <p14:tracePt t="34351" x="5951538" y="4572000"/>
          <p14:tracePt t="34627" x="5951538" y="4579938"/>
          <p14:tracePt t="34793" x="5951538" y="4594225"/>
          <p14:tracePt t="34840" x="5951538" y="4648200"/>
          <p14:tracePt t="34887" x="5951538" y="4702175"/>
          <p14:tracePt t="34936" x="5913438" y="4838700"/>
          <p14:tracePt t="34984" x="5905500" y="4854575"/>
          <p14:tracePt t="35090" x="5905500" y="4860925"/>
          <p14:tracePt t="35164" x="5883275" y="4860925"/>
          <p14:tracePt t="35305" x="5875338" y="4860925"/>
          <p14:tracePt t="35351" x="5867400" y="4860925"/>
          <p14:tracePt t="35398" x="5867400" y="4724400"/>
          <p14:tracePt t="35446" x="5867400" y="4656138"/>
          <p14:tracePt t="35763" x="5875338" y="4656138"/>
          <p14:tracePt t="35819" x="5889625" y="4670425"/>
          <p14:tracePt t="35865" x="5889625" y="4686300"/>
          <p14:tracePt t="35953" x="5889625" y="4694238"/>
          <p14:tracePt t="35997" x="5889625" y="4702175"/>
          <p14:tracePt t="36044" x="5889625" y="4716463"/>
          <p14:tracePt t="36161" x="5889625" y="4724400"/>
          <p14:tracePt t="36205" x="5897563" y="4754563"/>
          <p14:tracePt t="36252" x="5913438" y="4778375"/>
          <p14:tracePt t="36298" x="5913438" y="4784725"/>
          <p14:tracePt t="36344" x="5921375" y="4800600"/>
          <p14:tracePt t="36393" x="5927725" y="4800600"/>
          <p14:tracePt t="36439" x="5935663" y="4800600"/>
          <p14:tracePt t="36513" x="5943600" y="4800600"/>
          <p14:tracePt t="37763" x="5935663" y="4800600"/>
          <p14:tracePt t="37823" x="5913438" y="4778375"/>
          <p14:tracePt t="37871" x="5889625" y="4754563"/>
          <p14:tracePt t="37920" x="5845175" y="4716463"/>
          <p14:tracePt t="37969" x="5829300" y="4708525"/>
          <p14:tracePt t="38018" x="5807075" y="4694238"/>
          <p14:tracePt t="38069" x="5722938" y="4640263"/>
          <p14:tracePt t="38122" x="5448300" y="4511675"/>
          <p14:tracePt t="38175" x="4740275" y="4283075"/>
          <p14:tracePt t="38224" x="3298825" y="3832225"/>
          <p14:tracePt t="38273" x="2743200" y="3627438"/>
          <p14:tracePt t="38322" x="2301875" y="3344863"/>
          <p14:tracePt t="38369" x="1958975" y="3200400"/>
          <p14:tracePt t="38416" x="1798638" y="3146425"/>
          <p14:tracePt t="38467" x="1752600" y="3132138"/>
          <p14:tracePt t="38516" x="1706563" y="3132138"/>
          <p14:tracePt t="38633" x="1722438" y="3132138"/>
          <p14:tracePt t="38695" x="2324100" y="3132138"/>
          <p14:tracePt t="38742" x="2438400" y="3132138"/>
          <p14:tracePt t="38789" x="2460625" y="3124200"/>
          <p14:tracePt t="38834" x="2460625" y="3116263"/>
          <p14:tracePt t="38883" x="2492375" y="3078163"/>
          <p14:tracePt t="38933" x="2659063" y="2933700"/>
          <p14:tracePt t="38987" x="2963863" y="2811463"/>
          <p14:tracePt t="39036" x="3108325" y="2803525"/>
          <p14:tracePt t="39082" x="3140075" y="2803525"/>
          <p14:tracePt t="39153" x="3116263" y="2803525"/>
          <p14:tracePt t="39198" x="2841625" y="2819400"/>
          <p14:tracePt t="39248" x="2308225" y="2819400"/>
          <p14:tracePt t="39297" x="2087563" y="2849563"/>
          <p14:tracePt t="39362" x="2111375" y="2865438"/>
          <p14:tracePt t="39408" x="2536825" y="2955925"/>
          <p14:tracePt t="39456" x="2697163" y="2971800"/>
          <p14:tracePt t="39504" x="2743200" y="2971800"/>
          <p14:tracePt t="39651" x="2751138" y="2971800"/>
          <p14:tracePt t="39722" x="2743200" y="2971800"/>
          <p14:tracePt t="39955" x="2751138" y="2971800"/>
          <p14:tracePt t="40017" x="3178175" y="2971800"/>
          <p14:tracePt t="40063" x="3565525" y="2971800"/>
          <p14:tracePt t="40113" x="3717925" y="2971800"/>
          <p14:tracePt t="40164" x="4137025" y="2955925"/>
          <p14:tracePt t="40213" x="4556125" y="2911475"/>
          <p14:tracePt t="40261" x="4922838" y="2857500"/>
          <p14:tracePt t="40307" x="5159375" y="2827338"/>
          <p14:tracePt t="40354" x="5273675" y="2827338"/>
          <p14:tracePt t="40403" x="5638800" y="2827338"/>
          <p14:tracePt t="40451" x="6340475" y="2865438"/>
          <p14:tracePt t="40500" x="6858000" y="2917825"/>
          <p14:tracePt t="40549" x="6988175" y="2811463"/>
          <p14:tracePt t="40779" x="6994525" y="2811463"/>
          <p14:tracePt t="40836" x="7124700" y="2819400"/>
          <p14:tracePt t="40884" x="7154863" y="2819400"/>
          <p14:tracePt t="40932" x="7277100" y="2887663"/>
          <p14:tracePt t="40982" x="7407275" y="2955925"/>
          <p14:tracePt t="41033" x="7437438" y="2971800"/>
          <p14:tracePt t="41081" x="7459663" y="2979738"/>
          <p14:tracePt t="41194" x="7467600" y="2979738"/>
          <p14:tracePt t="41239" x="7483475" y="2987675"/>
          <p14:tracePt t="41286" x="7543800" y="3025775"/>
          <p14:tracePt t="41332" x="7559675" y="3040063"/>
          <p14:tracePt t="41402" x="7573963" y="3040063"/>
          <p14:tracePt t="41448" x="7589838" y="2987675"/>
          <p14:tracePt t="41494" x="7597775" y="2979738"/>
          <p14:tracePt t="41547" x="7581900" y="2933700"/>
          <p14:tracePt t="41596" x="7521575" y="2911475"/>
          <p14:tracePt t="41646" x="7307263" y="2857500"/>
          <p14:tracePt t="41694" x="7246938" y="2857500"/>
          <p14:tracePt t="41745" x="7185025" y="2857500"/>
          <p14:tracePt t="41792" x="7132638" y="2857500"/>
          <p14:tracePt t="41836" x="7124700" y="2857500"/>
          <p14:tracePt t="41881" x="7116763" y="2857500"/>
          <p14:tracePt t="41925" x="7108825" y="2857500"/>
          <p14:tracePt t="42034" x="7124700" y="2857500"/>
          <p14:tracePt t="42079" x="7292975" y="2857500"/>
          <p14:tracePt t="42133" x="7627938" y="2857500"/>
          <p14:tracePt t="42183" x="7908925" y="2857500"/>
          <p14:tracePt t="42229" x="8016875" y="2857500"/>
          <p14:tracePt t="42277" x="8131175" y="2841625"/>
          <p14:tracePt t="42325" x="8466138" y="2819400"/>
          <p14:tracePt t="42379" x="8855075" y="2797175"/>
          <p14:tracePt t="42427" x="9097963" y="2797175"/>
          <p14:tracePt t="42474" x="9174163" y="2797175"/>
          <p14:tracePt t="42520" x="9190038" y="2797175"/>
          <p14:tracePt t="42573" x="9334500" y="2789238"/>
          <p14:tracePt t="42623" x="9737725" y="2789238"/>
          <p14:tracePt t="42671" x="10050463" y="2811463"/>
          <p14:tracePt t="42718" x="10112375" y="2819400"/>
          <p14:tracePt t="42767" x="10156825" y="2827338"/>
          <p14:tracePt t="42818" x="10271125" y="2849563"/>
          <p14:tracePt t="42866" x="10317163" y="2849563"/>
          <p14:tracePt t="42914" x="10447338" y="2835275"/>
          <p14:tracePt t="42964" x="10561638" y="2835275"/>
          <p14:tracePt t="43010" x="10583863" y="2835275"/>
          <p14:tracePt t="43058" x="10614025" y="2835275"/>
          <p14:tracePt t="43105" x="10621963" y="2841625"/>
          <p14:tracePt t="43177" x="10637838" y="2841625"/>
          <p14:tracePt t="43224" x="10690225" y="2827338"/>
          <p14:tracePt t="43270" x="10690225" y="2819400"/>
          <p14:tracePt t="43316" x="10698163" y="2819400"/>
          <p14:tracePt t="43571" x="10706100" y="2819400"/>
          <p14:tracePt t="43636" x="10721975" y="2811463"/>
          <p14:tracePt t="43685" x="10804525" y="2811463"/>
          <p14:tracePt t="43734" x="10836275" y="2811463"/>
          <p14:tracePt t="43783" x="10912475" y="2811463"/>
          <p14:tracePt t="43833" x="10988675" y="2811463"/>
          <p14:tracePt t="43878" x="10995025" y="2803525"/>
          <p14:tracePt t="43926" x="11064875" y="2803525"/>
          <p14:tracePt t="43978" x="11071225" y="2803525"/>
          <p14:tracePt t="44025" x="11201400" y="2803525"/>
          <p14:tracePt t="44075" x="11261725" y="2803525"/>
          <p14:tracePt t="44242" x="11261725" y="2811463"/>
          <p14:tracePt t="44289" x="11636375" y="3055938"/>
          <p14:tracePt t="44337" x="11712575" y="3108325"/>
          <p14:tracePt t="44433" x="11712575" y="3116263"/>
          <p14:tracePt t="44497" x="11757025" y="3140075"/>
          <p14:tracePt t="44547" x="11864975" y="3222625"/>
          <p14:tracePt t="44762" x="11857038" y="3216275"/>
          <p14:tracePt t="44808" x="11780838" y="3070225"/>
          <p14:tracePt t="44858" x="11772900" y="3063875"/>
          <p14:tracePt t="44905" x="11712575" y="3063875"/>
          <p14:tracePt t="44952" x="11674475" y="3070225"/>
          <p14:tracePt t="44998" x="11666538" y="3078163"/>
          <p14:tracePt t="45044" x="11650663" y="3078163"/>
          <p14:tracePt t="45089" x="11642725" y="3078163"/>
          <p14:tracePt t="45237" x="11636375" y="3078163"/>
          <p14:tracePt t="45304" x="11628438" y="3086100"/>
          <p14:tracePt t="45411" x="11620500" y="3094038"/>
          <p14:tracePt t="45931" x="11612563" y="3094038"/>
          <p14:tracePt t="137413" x="11628438" y="3101975"/>
          <p14:tracePt t="137603" x="11590338" y="3101975"/>
          <p14:tracePt t="137654" x="11483975" y="3101975"/>
          <p14:tracePt t="137701" x="11528425" y="3124200"/>
          <p14:tracePt t="137815" x="11528425" y="3140075"/>
          <p14:tracePt t="137892" x="11522075" y="3170238"/>
          <p14:tracePt t="137938" x="11522075" y="3178175"/>
          <p14:tracePt t="137984" x="11483975" y="3284538"/>
          <p14:tracePt t="138031" x="11147425" y="3679825"/>
          <p14:tracePt t="138079" x="10988675" y="3886200"/>
          <p14:tracePt t="138126" x="10866438" y="4022725"/>
          <p14:tracePt t="138175" x="10668000" y="4305300"/>
          <p14:tracePt t="138223" x="10599738" y="4403725"/>
          <p14:tracePt t="138272" x="10493375" y="4556125"/>
          <p14:tracePt t="138322" x="10340975" y="4724400"/>
          <p14:tracePt t="138370" x="10233025" y="4808538"/>
          <p14:tracePt t="138419" x="10134600" y="4860925"/>
          <p14:tracePt t="138474" x="10080625" y="4884738"/>
          <p14:tracePt t="138522" x="9906000" y="4960938"/>
          <p14:tracePt t="138571" x="9775825" y="4991100"/>
          <p14:tracePt t="138619" x="9693275" y="5006975"/>
          <p14:tracePt t="138670" x="9471025" y="5013325"/>
          <p14:tracePt t="138718" x="9388475" y="5013325"/>
          <p14:tracePt t="138766" x="9380538" y="5013325"/>
          <p14:tracePt t="138827" x="9372600" y="5013325"/>
          <p14:tracePt t="138877" x="9296400" y="5013325"/>
          <p14:tracePt t="138923" x="9197975" y="5013325"/>
          <p14:tracePt t="138968" x="9174163" y="5013325"/>
          <p14:tracePt t="139016" x="9121775" y="5006975"/>
          <p14:tracePt t="139066" x="9007475" y="5006975"/>
          <p14:tracePt t="139114" x="8915400" y="5006975"/>
          <p14:tracePt t="139164" x="8847138" y="5006975"/>
          <p14:tracePt t="139214" x="8770938" y="5006975"/>
          <p14:tracePt t="139259" x="8763000" y="5006975"/>
          <p14:tracePt t="140141" x="8770938" y="5013325"/>
          <p14:tracePt t="140188" x="8778875" y="5013325"/>
          <p14:tracePt t="140364" x="8770938" y="5013325"/>
          <p14:tracePt t="140413" x="8732838" y="5013325"/>
          <p14:tracePt t="140464" x="8709025" y="5006975"/>
          <p14:tracePt t="140511" x="8694738" y="4991100"/>
          <p14:tracePt t="140557" x="8694738" y="4983163"/>
          <p14:tracePt t="140603" x="8670925" y="4983163"/>
          <p14:tracePt t="140651" x="8594725" y="4960938"/>
          <p14:tracePt t="140699" x="8412163" y="4884738"/>
          <p14:tracePt t="140746" x="8359775" y="4860925"/>
          <p14:tracePt t="140827" x="8351838" y="4860925"/>
          <p14:tracePt t="141492" x="8343900" y="4854575"/>
          <p14:tracePt t="141741" x="8335963" y="4854575"/>
          <p14:tracePt t="142109" x="8328025" y="4854575"/>
          <p14:tracePt t="142381" x="8313738" y="4854575"/>
          <p14:tracePt t="142436" x="8267700" y="4854575"/>
          <p14:tracePt t="142482" x="8259763" y="4854575"/>
          <p14:tracePt t="142869" x="8245475" y="4854575"/>
          <p14:tracePt t="142925" x="8213725" y="4854575"/>
          <p14:tracePt t="142973" x="8191500" y="4868863"/>
          <p14:tracePt t="143023" x="8145463" y="4884738"/>
          <p14:tracePt t="143469" x="8137525" y="4884738"/>
          <p14:tracePt t="144023" x="8137525" y="4876800"/>
          <p14:tracePt t="145007" x="8145463" y="4860925"/>
          <p14:tracePt t="145054" x="8153400" y="4860925"/>
          <p14:tracePt t="148244" x="8153400" y="4846638"/>
          <p14:tracePt t="148290" x="8153400" y="4822825"/>
          <p14:tracePt t="154070" x="8153400" y="4816475"/>
          <p14:tracePt t="154122" x="8137525" y="4473575"/>
          <p14:tracePt t="157064" x="8137525" y="4465638"/>
          <p14:tracePt t="157125" x="8237538" y="4441825"/>
          <p14:tracePt t="157174" x="4822825" y="3589338"/>
          <p14:tracePt t="157224" x="3840163" y="2955925"/>
          <p14:tracePt t="157272" x="3763963" y="2827338"/>
          <p14:tracePt t="157320" x="3695700" y="2773363"/>
          <p14:tracePt t="157369" x="3497263" y="2522538"/>
          <p14:tracePt t="157418" x="3192463" y="2087563"/>
          <p14:tracePt t="157467" x="2651125" y="1684338"/>
          <p14:tracePt t="157519" x="2339975" y="1470025"/>
          <p14:tracePt t="157566" x="2171700" y="1349375"/>
          <p14:tracePt t="157693" x="2179638" y="1363663"/>
          <p14:tracePt t="157743" x="2408238" y="1698625"/>
          <p14:tracePt t="157791" x="3725863" y="3940175"/>
          <p14:tracePt t="157841" x="4092575" y="4373563"/>
          <p14:tracePt t="157889" x="4098925" y="4389438"/>
          <p14:tracePt t="157997" x="4084638" y="4381500"/>
          <p14:tracePt t="158045" x="4060825" y="4359275"/>
          <p14:tracePt t="158090" x="4030663" y="4327525"/>
          <p14:tracePt t="158137" x="4016375" y="4313238"/>
          <p14:tracePt t="158197" x="4008438" y="4305300"/>
          <p14:tracePt t="158247" x="3992563" y="4313238"/>
          <p14:tracePt t="158357" x="3984625" y="4313238"/>
          <p14:tracePt t="158402" x="3978275" y="4313238"/>
          <p14:tracePt t="158541" x="3970338" y="4313238"/>
          <p14:tracePt t="158584" x="3962400" y="43132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4CB09-2C05-4E2A-B524-575EC65331D5}"/>
              </a:ext>
            </a:extLst>
          </p:cNvPr>
          <p:cNvSpPr>
            <a:spLocks noGrp="1"/>
          </p:cNvSpPr>
          <p:nvPr>
            <p:ph type="title"/>
          </p:nvPr>
        </p:nvSpPr>
        <p:spPr>
          <a:xfrm>
            <a:off x="866881" y="-234848"/>
            <a:ext cx="10353762" cy="970450"/>
          </a:xfrm>
        </p:spPr>
        <p:txBody>
          <a:bodyPr/>
          <a:lstStyle/>
          <a:p>
            <a:r>
              <a:rPr lang="es-CL" u="sng" dirty="0">
                <a:solidFill>
                  <a:srgbClr val="FFFF00"/>
                </a:solidFill>
              </a:rPr>
              <a:t>Antecedentes previos</a:t>
            </a:r>
          </a:p>
        </p:txBody>
      </p:sp>
      <p:pic>
        <p:nvPicPr>
          <p:cNvPr id="4" name="Imagen 3">
            <a:extLst>
              <a:ext uri="{FF2B5EF4-FFF2-40B4-BE49-F238E27FC236}">
                <a16:creationId xmlns:a16="http://schemas.microsoft.com/office/drawing/2014/main" id="{6F5BEF90-3D1C-436D-BAF7-042EDCEBF3E9}"/>
              </a:ext>
            </a:extLst>
          </p:cNvPr>
          <p:cNvPicPr>
            <a:picLocks noChangeAspect="1"/>
          </p:cNvPicPr>
          <p:nvPr/>
        </p:nvPicPr>
        <p:blipFill>
          <a:blip r:embed="rId5"/>
          <a:stretch>
            <a:fillRect/>
          </a:stretch>
        </p:blipFill>
        <p:spPr>
          <a:xfrm>
            <a:off x="913795" y="1057276"/>
            <a:ext cx="2321442" cy="2094344"/>
          </a:xfrm>
          <a:prstGeom prst="rect">
            <a:avLst/>
          </a:prstGeom>
        </p:spPr>
      </p:pic>
      <p:sp>
        <p:nvSpPr>
          <p:cNvPr id="6" name="Bocadillo: ovalado 5">
            <a:extLst>
              <a:ext uri="{FF2B5EF4-FFF2-40B4-BE49-F238E27FC236}">
                <a16:creationId xmlns:a16="http://schemas.microsoft.com/office/drawing/2014/main" id="{92B50DAE-8F1C-48D2-89D3-42A028F3B20B}"/>
              </a:ext>
            </a:extLst>
          </p:cNvPr>
          <p:cNvSpPr/>
          <p:nvPr/>
        </p:nvSpPr>
        <p:spPr>
          <a:xfrm>
            <a:off x="3235237" y="1229329"/>
            <a:ext cx="2321442" cy="970450"/>
          </a:xfrm>
          <a:prstGeom prst="wedgeEllipseCallout">
            <a:avLst>
              <a:gd name="adj1" fmla="val -49230"/>
              <a:gd name="adj2" fmla="val 40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57CC164F-84CE-491F-BE31-4D050D549E8B}"/>
              </a:ext>
            </a:extLst>
          </p:cNvPr>
          <p:cNvSpPr txBox="1"/>
          <p:nvPr/>
        </p:nvSpPr>
        <p:spPr>
          <a:xfrm>
            <a:off x="3235237" y="1391389"/>
            <a:ext cx="2491740" cy="646331"/>
          </a:xfrm>
          <a:prstGeom prst="rect">
            <a:avLst/>
          </a:prstGeom>
          <a:noFill/>
        </p:spPr>
        <p:txBody>
          <a:bodyPr wrap="square" rtlCol="0">
            <a:spAutoFit/>
          </a:bodyPr>
          <a:lstStyle/>
          <a:p>
            <a:pPr algn="ctr"/>
            <a:r>
              <a:rPr lang="es-CL" dirty="0"/>
              <a:t>Revolución francesa 1789</a:t>
            </a:r>
          </a:p>
        </p:txBody>
      </p:sp>
      <p:sp>
        <p:nvSpPr>
          <p:cNvPr id="7" name="Flecha: curvada hacia la derecha 6">
            <a:extLst>
              <a:ext uri="{FF2B5EF4-FFF2-40B4-BE49-F238E27FC236}">
                <a16:creationId xmlns:a16="http://schemas.microsoft.com/office/drawing/2014/main" id="{52C2F45F-7C2C-47D1-9D9F-D777B4852369}"/>
              </a:ext>
            </a:extLst>
          </p:cNvPr>
          <p:cNvSpPr/>
          <p:nvPr/>
        </p:nvSpPr>
        <p:spPr>
          <a:xfrm>
            <a:off x="179544" y="2853264"/>
            <a:ext cx="734251" cy="1941750"/>
          </a:xfrm>
          <a:prstGeom prst="curvedRightArrow">
            <a:avLst>
              <a:gd name="adj1" fmla="val 28365"/>
              <a:gd name="adj2" fmla="val 60036"/>
              <a:gd name="adj3" fmla="val 31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pic>
        <p:nvPicPr>
          <p:cNvPr id="8" name="Imagen 7">
            <a:extLst>
              <a:ext uri="{FF2B5EF4-FFF2-40B4-BE49-F238E27FC236}">
                <a16:creationId xmlns:a16="http://schemas.microsoft.com/office/drawing/2014/main" id="{43EB3A0C-658A-4F22-833A-5801E65D241A}"/>
              </a:ext>
            </a:extLst>
          </p:cNvPr>
          <p:cNvPicPr>
            <a:picLocks noChangeAspect="1"/>
          </p:cNvPicPr>
          <p:nvPr/>
        </p:nvPicPr>
        <p:blipFill>
          <a:blip r:embed="rId6"/>
          <a:stretch>
            <a:fillRect/>
          </a:stretch>
        </p:blipFill>
        <p:spPr>
          <a:xfrm>
            <a:off x="992999" y="3747082"/>
            <a:ext cx="2286000" cy="1571625"/>
          </a:xfrm>
          <a:prstGeom prst="rect">
            <a:avLst/>
          </a:prstGeom>
        </p:spPr>
      </p:pic>
      <p:pic>
        <p:nvPicPr>
          <p:cNvPr id="9" name="Imagen 8">
            <a:extLst>
              <a:ext uri="{FF2B5EF4-FFF2-40B4-BE49-F238E27FC236}">
                <a16:creationId xmlns:a16="http://schemas.microsoft.com/office/drawing/2014/main" id="{E1D273D3-7A0C-4C0C-BB55-EC9D60024331}"/>
              </a:ext>
            </a:extLst>
          </p:cNvPr>
          <p:cNvPicPr>
            <a:picLocks noChangeAspect="1"/>
          </p:cNvPicPr>
          <p:nvPr/>
        </p:nvPicPr>
        <p:blipFill>
          <a:blip r:embed="rId7"/>
          <a:stretch>
            <a:fillRect/>
          </a:stretch>
        </p:blipFill>
        <p:spPr>
          <a:xfrm>
            <a:off x="180711" y="5420535"/>
            <a:ext cx="2340934" cy="1170467"/>
          </a:xfrm>
          <a:prstGeom prst="rect">
            <a:avLst/>
          </a:prstGeom>
        </p:spPr>
      </p:pic>
      <p:sp>
        <p:nvSpPr>
          <p:cNvPr id="11" name="Bocadillo: ovalado 10">
            <a:extLst>
              <a:ext uri="{FF2B5EF4-FFF2-40B4-BE49-F238E27FC236}">
                <a16:creationId xmlns:a16="http://schemas.microsoft.com/office/drawing/2014/main" id="{64F39327-2C02-4DA6-8A54-DA378A60A0A7}"/>
              </a:ext>
            </a:extLst>
          </p:cNvPr>
          <p:cNvSpPr/>
          <p:nvPr/>
        </p:nvSpPr>
        <p:spPr>
          <a:xfrm>
            <a:off x="2578484" y="5520543"/>
            <a:ext cx="1674539" cy="970450"/>
          </a:xfrm>
          <a:prstGeom prst="wedgeEllipseCallout">
            <a:avLst>
              <a:gd name="adj1" fmla="val -24497"/>
              <a:gd name="adj2" fmla="val -70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CuadroTexto 12">
            <a:extLst>
              <a:ext uri="{FF2B5EF4-FFF2-40B4-BE49-F238E27FC236}">
                <a16:creationId xmlns:a16="http://schemas.microsoft.com/office/drawing/2014/main" id="{2F85A1CF-72B5-4B09-A9FF-37B34BD15DF7}"/>
              </a:ext>
            </a:extLst>
          </p:cNvPr>
          <p:cNvSpPr txBox="1"/>
          <p:nvPr/>
        </p:nvSpPr>
        <p:spPr>
          <a:xfrm>
            <a:off x="2140173" y="5698446"/>
            <a:ext cx="2340934" cy="646331"/>
          </a:xfrm>
          <a:prstGeom prst="rect">
            <a:avLst/>
          </a:prstGeom>
          <a:noFill/>
        </p:spPr>
        <p:txBody>
          <a:bodyPr wrap="square" rtlCol="0">
            <a:spAutoFit/>
          </a:bodyPr>
          <a:lstStyle/>
          <a:p>
            <a:pPr algn="ctr"/>
            <a:r>
              <a:rPr lang="es-CL" dirty="0"/>
              <a:t>Patria Vieja</a:t>
            </a:r>
          </a:p>
          <a:p>
            <a:pPr algn="ctr"/>
            <a:r>
              <a:rPr lang="es-CL" dirty="0"/>
              <a:t>1810-1814</a:t>
            </a:r>
          </a:p>
        </p:txBody>
      </p:sp>
      <p:sp>
        <p:nvSpPr>
          <p:cNvPr id="14" name="Flecha: a la derecha 13">
            <a:extLst>
              <a:ext uri="{FF2B5EF4-FFF2-40B4-BE49-F238E27FC236}">
                <a16:creationId xmlns:a16="http://schemas.microsoft.com/office/drawing/2014/main" id="{18E8F7F2-5E93-4C4E-AA8E-1E2AF41EE9AB}"/>
              </a:ext>
            </a:extLst>
          </p:cNvPr>
          <p:cNvSpPr/>
          <p:nvPr/>
        </p:nvSpPr>
        <p:spPr>
          <a:xfrm>
            <a:off x="3415753" y="4532894"/>
            <a:ext cx="1494711" cy="3899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5" name="Imagen 14">
            <a:extLst>
              <a:ext uri="{FF2B5EF4-FFF2-40B4-BE49-F238E27FC236}">
                <a16:creationId xmlns:a16="http://schemas.microsoft.com/office/drawing/2014/main" id="{B28FE8A9-FD7B-4740-A40D-AD4CA35258A9}"/>
              </a:ext>
            </a:extLst>
          </p:cNvPr>
          <p:cNvPicPr>
            <a:picLocks noChangeAspect="1"/>
          </p:cNvPicPr>
          <p:nvPr/>
        </p:nvPicPr>
        <p:blipFill>
          <a:blip r:embed="rId8"/>
          <a:stretch>
            <a:fillRect/>
          </a:stretch>
        </p:blipFill>
        <p:spPr>
          <a:xfrm>
            <a:off x="4998634" y="3685039"/>
            <a:ext cx="2090257" cy="1695710"/>
          </a:xfrm>
          <a:prstGeom prst="rect">
            <a:avLst/>
          </a:prstGeom>
        </p:spPr>
      </p:pic>
      <p:pic>
        <p:nvPicPr>
          <p:cNvPr id="16" name="Imagen 15">
            <a:extLst>
              <a:ext uri="{FF2B5EF4-FFF2-40B4-BE49-F238E27FC236}">
                <a16:creationId xmlns:a16="http://schemas.microsoft.com/office/drawing/2014/main" id="{BD8400C5-A62B-4074-927A-65A66031EAB5}"/>
              </a:ext>
            </a:extLst>
          </p:cNvPr>
          <p:cNvPicPr>
            <a:picLocks noChangeAspect="1"/>
          </p:cNvPicPr>
          <p:nvPr/>
        </p:nvPicPr>
        <p:blipFill>
          <a:blip r:embed="rId9"/>
          <a:stretch>
            <a:fillRect/>
          </a:stretch>
        </p:blipFill>
        <p:spPr>
          <a:xfrm>
            <a:off x="4629823" y="5568889"/>
            <a:ext cx="1292430" cy="860053"/>
          </a:xfrm>
          <a:prstGeom prst="rect">
            <a:avLst/>
          </a:prstGeom>
        </p:spPr>
      </p:pic>
      <p:sp>
        <p:nvSpPr>
          <p:cNvPr id="17" name="Bocadillo: ovalado 16">
            <a:extLst>
              <a:ext uri="{FF2B5EF4-FFF2-40B4-BE49-F238E27FC236}">
                <a16:creationId xmlns:a16="http://schemas.microsoft.com/office/drawing/2014/main" id="{B333EB1F-F76C-417E-90C8-4205C4DDECB5}"/>
              </a:ext>
            </a:extLst>
          </p:cNvPr>
          <p:cNvSpPr/>
          <p:nvPr/>
        </p:nvSpPr>
        <p:spPr>
          <a:xfrm>
            <a:off x="6090676" y="5620551"/>
            <a:ext cx="1674539" cy="970450"/>
          </a:xfrm>
          <a:prstGeom prst="wedgeEllipseCallout">
            <a:avLst>
              <a:gd name="adj1" fmla="val -24497"/>
              <a:gd name="adj2" fmla="val -70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CuadroTexto 17">
            <a:extLst>
              <a:ext uri="{FF2B5EF4-FFF2-40B4-BE49-F238E27FC236}">
                <a16:creationId xmlns:a16="http://schemas.microsoft.com/office/drawing/2014/main" id="{E2513E96-55AC-42C1-BDB4-086356263B9F}"/>
              </a:ext>
            </a:extLst>
          </p:cNvPr>
          <p:cNvSpPr txBox="1"/>
          <p:nvPr/>
        </p:nvSpPr>
        <p:spPr>
          <a:xfrm>
            <a:off x="5738901" y="5698446"/>
            <a:ext cx="2340934" cy="646331"/>
          </a:xfrm>
          <a:prstGeom prst="rect">
            <a:avLst/>
          </a:prstGeom>
          <a:noFill/>
        </p:spPr>
        <p:txBody>
          <a:bodyPr wrap="square" rtlCol="0">
            <a:spAutoFit/>
          </a:bodyPr>
          <a:lstStyle/>
          <a:p>
            <a:pPr algn="ctr"/>
            <a:r>
              <a:rPr lang="es-CL" dirty="0"/>
              <a:t>Reconquista</a:t>
            </a:r>
          </a:p>
          <a:p>
            <a:pPr algn="ctr"/>
            <a:r>
              <a:rPr lang="es-CL" dirty="0"/>
              <a:t>1814-1818</a:t>
            </a:r>
          </a:p>
        </p:txBody>
      </p:sp>
      <p:sp>
        <p:nvSpPr>
          <p:cNvPr id="19" name="Flecha: a la derecha 18">
            <a:extLst>
              <a:ext uri="{FF2B5EF4-FFF2-40B4-BE49-F238E27FC236}">
                <a16:creationId xmlns:a16="http://schemas.microsoft.com/office/drawing/2014/main" id="{8696FFD1-3FE7-4833-BE31-8D6D9B4703B0}"/>
              </a:ext>
            </a:extLst>
          </p:cNvPr>
          <p:cNvSpPr/>
          <p:nvPr/>
        </p:nvSpPr>
        <p:spPr>
          <a:xfrm>
            <a:off x="7198242" y="4532894"/>
            <a:ext cx="1318437" cy="3899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 name="Imagen 19">
            <a:extLst>
              <a:ext uri="{FF2B5EF4-FFF2-40B4-BE49-F238E27FC236}">
                <a16:creationId xmlns:a16="http://schemas.microsoft.com/office/drawing/2014/main" id="{846E870A-0F46-4244-A8AF-0BD832A43C1E}"/>
              </a:ext>
            </a:extLst>
          </p:cNvPr>
          <p:cNvPicPr>
            <a:picLocks noChangeAspect="1"/>
          </p:cNvPicPr>
          <p:nvPr/>
        </p:nvPicPr>
        <p:blipFill>
          <a:blip r:embed="rId10"/>
          <a:stretch>
            <a:fillRect/>
          </a:stretch>
        </p:blipFill>
        <p:spPr>
          <a:xfrm>
            <a:off x="8626030" y="3736180"/>
            <a:ext cx="2006527" cy="1582527"/>
          </a:xfrm>
          <a:prstGeom prst="rect">
            <a:avLst/>
          </a:prstGeom>
        </p:spPr>
      </p:pic>
      <p:pic>
        <p:nvPicPr>
          <p:cNvPr id="21" name="Imagen 20">
            <a:extLst>
              <a:ext uri="{FF2B5EF4-FFF2-40B4-BE49-F238E27FC236}">
                <a16:creationId xmlns:a16="http://schemas.microsoft.com/office/drawing/2014/main" id="{C9C5F0E7-39B2-4FC5-9681-891C1D3D8AD7}"/>
              </a:ext>
            </a:extLst>
          </p:cNvPr>
          <p:cNvPicPr>
            <a:picLocks noChangeAspect="1"/>
          </p:cNvPicPr>
          <p:nvPr/>
        </p:nvPicPr>
        <p:blipFill>
          <a:blip r:embed="rId11"/>
          <a:stretch>
            <a:fillRect/>
          </a:stretch>
        </p:blipFill>
        <p:spPr>
          <a:xfrm>
            <a:off x="8567728" y="5549698"/>
            <a:ext cx="1349760" cy="898434"/>
          </a:xfrm>
          <a:prstGeom prst="rect">
            <a:avLst/>
          </a:prstGeom>
        </p:spPr>
      </p:pic>
      <p:sp>
        <p:nvSpPr>
          <p:cNvPr id="22" name="Bocadillo: ovalado 21">
            <a:extLst>
              <a:ext uri="{FF2B5EF4-FFF2-40B4-BE49-F238E27FC236}">
                <a16:creationId xmlns:a16="http://schemas.microsoft.com/office/drawing/2014/main" id="{A6FF1CA4-5BB9-4374-B5C7-FFC3570E0C60}"/>
              </a:ext>
            </a:extLst>
          </p:cNvPr>
          <p:cNvSpPr/>
          <p:nvPr/>
        </p:nvSpPr>
        <p:spPr>
          <a:xfrm>
            <a:off x="10073092" y="5620551"/>
            <a:ext cx="1674539" cy="970450"/>
          </a:xfrm>
          <a:prstGeom prst="wedgeEllipseCallout">
            <a:avLst>
              <a:gd name="adj1" fmla="val -24497"/>
              <a:gd name="adj2" fmla="val -70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CuadroTexto 22">
            <a:extLst>
              <a:ext uri="{FF2B5EF4-FFF2-40B4-BE49-F238E27FC236}">
                <a16:creationId xmlns:a16="http://schemas.microsoft.com/office/drawing/2014/main" id="{D6DCA8FA-763E-4CB1-ADEE-E3D35CF26A96}"/>
              </a:ext>
            </a:extLst>
          </p:cNvPr>
          <p:cNvSpPr txBox="1"/>
          <p:nvPr/>
        </p:nvSpPr>
        <p:spPr>
          <a:xfrm>
            <a:off x="9697398" y="5782610"/>
            <a:ext cx="2340934" cy="646331"/>
          </a:xfrm>
          <a:prstGeom prst="rect">
            <a:avLst/>
          </a:prstGeom>
          <a:noFill/>
        </p:spPr>
        <p:txBody>
          <a:bodyPr wrap="square" rtlCol="0">
            <a:spAutoFit/>
          </a:bodyPr>
          <a:lstStyle/>
          <a:p>
            <a:pPr algn="ctr"/>
            <a:r>
              <a:rPr lang="es-CL" dirty="0"/>
              <a:t>Patria Nueva</a:t>
            </a:r>
          </a:p>
          <a:p>
            <a:pPr algn="ctr"/>
            <a:r>
              <a:rPr lang="es-CL" dirty="0"/>
              <a:t>1818-1823</a:t>
            </a:r>
          </a:p>
        </p:txBody>
      </p:sp>
      <p:sp>
        <p:nvSpPr>
          <p:cNvPr id="24" name="Flecha: curvada hacia arriba 23">
            <a:extLst>
              <a:ext uri="{FF2B5EF4-FFF2-40B4-BE49-F238E27FC236}">
                <a16:creationId xmlns:a16="http://schemas.microsoft.com/office/drawing/2014/main" id="{68B2CDA3-3780-4911-B358-9E4FEF6AB411}"/>
              </a:ext>
            </a:extLst>
          </p:cNvPr>
          <p:cNvSpPr/>
          <p:nvPr/>
        </p:nvSpPr>
        <p:spPr>
          <a:xfrm rot="-5400000">
            <a:off x="10047405" y="2636422"/>
            <a:ext cx="2094343" cy="896938"/>
          </a:xfrm>
          <a:prstGeom prst="curvedUpArrow">
            <a:avLst>
              <a:gd name="adj1" fmla="val 18602"/>
              <a:gd name="adj2" fmla="val 47778"/>
              <a:gd name="adj3" fmla="val 32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pic>
        <p:nvPicPr>
          <p:cNvPr id="25" name="Imagen 24">
            <a:extLst>
              <a:ext uri="{FF2B5EF4-FFF2-40B4-BE49-F238E27FC236}">
                <a16:creationId xmlns:a16="http://schemas.microsoft.com/office/drawing/2014/main" id="{15BDE321-4E7F-4434-9E0D-6BBB79B66C03}"/>
              </a:ext>
            </a:extLst>
          </p:cNvPr>
          <p:cNvPicPr>
            <a:picLocks noChangeAspect="1"/>
          </p:cNvPicPr>
          <p:nvPr/>
        </p:nvPicPr>
        <p:blipFill>
          <a:blip r:embed="rId12"/>
          <a:stretch>
            <a:fillRect/>
          </a:stretch>
        </p:blipFill>
        <p:spPr>
          <a:xfrm>
            <a:off x="6573467" y="1057276"/>
            <a:ext cx="2158928" cy="1406255"/>
          </a:xfrm>
          <a:prstGeom prst="rect">
            <a:avLst/>
          </a:prstGeom>
        </p:spPr>
      </p:pic>
      <p:pic>
        <p:nvPicPr>
          <p:cNvPr id="26" name="Imagen 25">
            <a:extLst>
              <a:ext uri="{FF2B5EF4-FFF2-40B4-BE49-F238E27FC236}">
                <a16:creationId xmlns:a16="http://schemas.microsoft.com/office/drawing/2014/main" id="{D0D133EE-E927-4D3D-A257-14EC6DA5983C}"/>
              </a:ext>
            </a:extLst>
          </p:cNvPr>
          <p:cNvPicPr>
            <a:picLocks noChangeAspect="1"/>
          </p:cNvPicPr>
          <p:nvPr/>
        </p:nvPicPr>
        <p:blipFill>
          <a:blip r:embed="rId13"/>
          <a:stretch>
            <a:fillRect/>
          </a:stretch>
        </p:blipFill>
        <p:spPr>
          <a:xfrm>
            <a:off x="9128023" y="780479"/>
            <a:ext cx="1242320" cy="1868150"/>
          </a:xfrm>
          <a:prstGeom prst="rect">
            <a:avLst/>
          </a:prstGeom>
        </p:spPr>
      </p:pic>
      <p:sp>
        <p:nvSpPr>
          <p:cNvPr id="27" name="Bocadillo: ovalado 26">
            <a:extLst>
              <a:ext uri="{FF2B5EF4-FFF2-40B4-BE49-F238E27FC236}">
                <a16:creationId xmlns:a16="http://schemas.microsoft.com/office/drawing/2014/main" id="{5571915F-5DAA-4724-B1A8-3F0689FDA672}"/>
              </a:ext>
            </a:extLst>
          </p:cNvPr>
          <p:cNvSpPr/>
          <p:nvPr/>
        </p:nvSpPr>
        <p:spPr>
          <a:xfrm>
            <a:off x="6903507" y="2626158"/>
            <a:ext cx="2725786" cy="594978"/>
          </a:xfrm>
          <a:prstGeom prst="wedgeEllipseCallout">
            <a:avLst>
              <a:gd name="adj1" fmla="val -24497"/>
              <a:gd name="adj2" fmla="val -70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CuadroTexto 27">
            <a:extLst>
              <a:ext uri="{FF2B5EF4-FFF2-40B4-BE49-F238E27FC236}">
                <a16:creationId xmlns:a16="http://schemas.microsoft.com/office/drawing/2014/main" id="{4BC85449-EB0A-4D56-8A70-B3D8E163E605}"/>
              </a:ext>
            </a:extLst>
          </p:cNvPr>
          <p:cNvSpPr txBox="1"/>
          <p:nvPr/>
        </p:nvSpPr>
        <p:spPr>
          <a:xfrm>
            <a:off x="7133219" y="2649169"/>
            <a:ext cx="2340934" cy="646331"/>
          </a:xfrm>
          <a:prstGeom prst="rect">
            <a:avLst/>
          </a:prstGeom>
          <a:noFill/>
        </p:spPr>
        <p:txBody>
          <a:bodyPr wrap="square" rtlCol="0">
            <a:spAutoFit/>
          </a:bodyPr>
          <a:lstStyle/>
          <a:p>
            <a:pPr algn="ctr"/>
            <a:r>
              <a:rPr lang="es-CL" dirty="0"/>
              <a:t>Aprendizajes políticos 1823-1830</a:t>
            </a:r>
          </a:p>
        </p:txBody>
      </p:sp>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10" name="Entrada de lápiz 9">
                <a:extLst>
                  <a:ext uri="{FF2B5EF4-FFF2-40B4-BE49-F238E27FC236}">
                    <a16:creationId xmlns:a16="http://schemas.microsoft.com/office/drawing/2014/main" id="{A4387385-A8CB-4968-8AE4-3F043A2DA12D}"/>
                  </a:ext>
                </a:extLst>
              </p14:cNvPr>
              <p14:cNvContentPartPr/>
              <p14:nvPr>
                <p:extLst>
                  <p:ext uri="{42D2F446-02D8-4167-A562-619A0277C38B}">
                    <p15:isNarration xmlns:p15="http://schemas.microsoft.com/office/powerpoint/2012/main" val="1"/>
                  </p:ext>
                </p:extLst>
              </p14:nvPr>
            </p14:nvContentPartPr>
            <p14:xfrm>
              <a:off x="4579560" y="2666880"/>
              <a:ext cx="360" cy="360"/>
            </p14:xfrm>
          </p:contentPart>
        </mc:Choice>
        <mc:Fallback>
          <p:pic>
            <p:nvPicPr>
              <p:cNvPr id="10" name="Entrada de lápiz 9">
                <a:extLst>
                  <a:ext uri="{FF2B5EF4-FFF2-40B4-BE49-F238E27FC236}">
                    <a16:creationId xmlns:a16="http://schemas.microsoft.com/office/drawing/2014/main" id="{A4387385-A8CB-4968-8AE4-3F043A2DA12D}"/>
                  </a:ext>
                </a:extLst>
              </p:cNvPr>
              <p:cNvPicPr>
                <a:picLocks noGrp="1" noRot="1" noChangeAspect="1" noMove="1" noResize="1" noEditPoints="1" noAdjustHandles="1" noChangeArrowheads="1" noChangeShapeType="1"/>
              </p:cNvPicPr>
              <p:nvPr/>
            </p:nvPicPr>
            <p:blipFill>
              <a:blip r:embed="rId15"/>
              <a:stretch>
                <a:fillRect/>
              </a:stretch>
            </p:blipFill>
            <p:spPr>
              <a:xfrm>
                <a:off x="4563720" y="2603520"/>
                <a:ext cx="31680" cy="127080"/>
              </a:xfrm>
              <a:prstGeom prst="rect">
                <a:avLst/>
              </a:prstGeom>
            </p:spPr>
          </p:pic>
        </mc:Fallback>
      </mc:AlternateContent>
      <p:pic>
        <p:nvPicPr>
          <p:cNvPr id="12" name="Audio 11">
            <a:hlinkClick r:id="" action="ppaction://media"/>
            <a:extLst>
              <a:ext uri="{FF2B5EF4-FFF2-40B4-BE49-F238E27FC236}">
                <a16:creationId xmlns:a16="http://schemas.microsoft.com/office/drawing/2014/main" id="{DE676191-E9A2-419C-AB4A-92A2952F65F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39228967"/>
      </p:ext>
    </p:extLst>
  </p:cSld>
  <p:clrMapOvr>
    <a:masterClrMapping/>
  </p:clrMapOvr>
  <mc:AlternateContent xmlns:mc="http://schemas.openxmlformats.org/markup-compatibility/2006">
    <mc:Choice xmlns:p14="http://schemas.microsoft.com/office/powerpoint/2010/main" Requires="p14">
      <p:transition spd="slow" p14:dur="2000" advTm="389136"/>
    </mc:Choice>
    <mc:Fallback>
      <p:transition spd="slow" advTm="38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80">
                                          <p:stCondLst>
                                            <p:cond delay="0"/>
                                          </p:stCondLst>
                                        </p:cTn>
                                        <p:tgtEl>
                                          <p:spTgt spid="14"/>
                                        </p:tgtEl>
                                      </p:cBhvr>
                                    </p:animEffect>
                                    <p:anim calcmode="lin" valueType="num">
                                      <p:cBhvr>
                                        <p:cTn id="8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7" dur="26">
                                          <p:stCondLst>
                                            <p:cond delay="650"/>
                                          </p:stCondLst>
                                        </p:cTn>
                                        <p:tgtEl>
                                          <p:spTgt spid="14"/>
                                        </p:tgtEl>
                                      </p:cBhvr>
                                      <p:to x="100000" y="60000"/>
                                    </p:animScale>
                                    <p:animScale>
                                      <p:cBhvr>
                                        <p:cTn id="88" dur="166" decel="50000">
                                          <p:stCondLst>
                                            <p:cond delay="676"/>
                                          </p:stCondLst>
                                        </p:cTn>
                                        <p:tgtEl>
                                          <p:spTgt spid="14"/>
                                        </p:tgtEl>
                                      </p:cBhvr>
                                      <p:to x="100000" y="100000"/>
                                    </p:animScale>
                                    <p:animScale>
                                      <p:cBhvr>
                                        <p:cTn id="89" dur="26">
                                          <p:stCondLst>
                                            <p:cond delay="1312"/>
                                          </p:stCondLst>
                                        </p:cTn>
                                        <p:tgtEl>
                                          <p:spTgt spid="14"/>
                                        </p:tgtEl>
                                      </p:cBhvr>
                                      <p:to x="100000" y="80000"/>
                                    </p:animScale>
                                    <p:animScale>
                                      <p:cBhvr>
                                        <p:cTn id="90" dur="166" decel="50000">
                                          <p:stCondLst>
                                            <p:cond delay="1338"/>
                                          </p:stCondLst>
                                        </p:cTn>
                                        <p:tgtEl>
                                          <p:spTgt spid="14"/>
                                        </p:tgtEl>
                                      </p:cBhvr>
                                      <p:to x="100000" y="100000"/>
                                    </p:animScale>
                                    <p:animScale>
                                      <p:cBhvr>
                                        <p:cTn id="91" dur="26">
                                          <p:stCondLst>
                                            <p:cond delay="1642"/>
                                          </p:stCondLst>
                                        </p:cTn>
                                        <p:tgtEl>
                                          <p:spTgt spid="14"/>
                                        </p:tgtEl>
                                      </p:cBhvr>
                                      <p:to x="100000" y="90000"/>
                                    </p:animScale>
                                    <p:animScale>
                                      <p:cBhvr>
                                        <p:cTn id="92" dur="166" decel="50000">
                                          <p:stCondLst>
                                            <p:cond delay="1668"/>
                                          </p:stCondLst>
                                        </p:cTn>
                                        <p:tgtEl>
                                          <p:spTgt spid="14"/>
                                        </p:tgtEl>
                                      </p:cBhvr>
                                      <p:to x="100000" y="100000"/>
                                    </p:animScale>
                                    <p:animScale>
                                      <p:cBhvr>
                                        <p:cTn id="93" dur="26">
                                          <p:stCondLst>
                                            <p:cond delay="1808"/>
                                          </p:stCondLst>
                                        </p:cTn>
                                        <p:tgtEl>
                                          <p:spTgt spid="14"/>
                                        </p:tgtEl>
                                      </p:cBhvr>
                                      <p:to x="100000" y="95000"/>
                                    </p:animScale>
                                    <p:animScale>
                                      <p:cBhvr>
                                        <p:cTn id="94" dur="166" decel="50000">
                                          <p:stCondLst>
                                            <p:cond delay="1834"/>
                                          </p:stCondLst>
                                        </p:cTn>
                                        <p:tgtEl>
                                          <p:spTgt spid="14"/>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1000" fill="hold"/>
                                        <p:tgtEl>
                                          <p:spTgt spid="16"/>
                                        </p:tgtEl>
                                        <p:attrNameLst>
                                          <p:attrName>ppt_w</p:attrName>
                                        </p:attrNameLst>
                                      </p:cBhvr>
                                      <p:tavLst>
                                        <p:tav tm="0">
                                          <p:val>
                                            <p:fltVal val="0"/>
                                          </p:val>
                                        </p:tav>
                                        <p:tav tm="100000">
                                          <p:val>
                                            <p:strVal val="#ppt_w"/>
                                          </p:val>
                                        </p:tav>
                                      </p:tavLst>
                                    </p:anim>
                                    <p:anim calcmode="lin" valueType="num">
                                      <p:cBhvr>
                                        <p:cTn id="106" dur="1000" fill="hold"/>
                                        <p:tgtEl>
                                          <p:spTgt spid="16"/>
                                        </p:tgtEl>
                                        <p:attrNameLst>
                                          <p:attrName>ppt_h</p:attrName>
                                        </p:attrNameLst>
                                      </p:cBhvr>
                                      <p:tavLst>
                                        <p:tav tm="0">
                                          <p:val>
                                            <p:fltVal val="0"/>
                                          </p:val>
                                        </p:tav>
                                        <p:tav tm="100000">
                                          <p:val>
                                            <p:strVal val="#ppt_h"/>
                                          </p:val>
                                        </p:tav>
                                      </p:tavLst>
                                    </p:anim>
                                    <p:anim calcmode="lin" valueType="num">
                                      <p:cBhvr>
                                        <p:cTn id="107" dur="1000" fill="hold"/>
                                        <p:tgtEl>
                                          <p:spTgt spid="16"/>
                                        </p:tgtEl>
                                        <p:attrNameLst>
                                          <p:attrName>style.rotation</p:attrName>
                                        </p:attrNameLst>
                                      </p:cBhvr>
                                      <p:tavLst>
                                        <p:tav tm="0">
                                          <p:val>
                                            <p:fltVal val="90"/>
                                          </p:val>
                                        </p:tav>
                                        <p:tav tm="100000">
                                          <p:val>
                                            <p:fltVal val="0"/>
                                          </p:val>
                                        </p:tav>
                                      </p:tavLst>
                                    </p:anim>
                                    <p:animEffect transition="in" filter="fade">
                                      <p:cBhvr>
                                        <p:cTn id="108" dur="1000"/>
                                        <p:tgtEl>
                                          <p:spTgt spid="16"/>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5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500" fill="hold"/>
                                        <p:tgtEl>
                                          <p:spTgt spid="21"/>
                                        </p:tgtEl>
                                        <p:attrNameLst>
                                          <p:attrName>ppt_x</p:attrName>
                                        </p:attrNameLst>
                                      </p:cBhvr>
                                      <p:tavLst>
                                        <p:tav tm="0">
                                          <p:val>
                                            <p:strVal val="#ppt_x"/>
                                          </p:val>
                                        </p:tav>
                                        <p:tav tm="100000">
                                          <p:val>
                                            <p:strVal val="#ppt_x"/>
                                          </p:val>
                                        </p:tav>
                                      </p:tavLst>
                                    </p:anim>
                                    <p:anim calcmode="lin" valueType="num">
                                      <p:cBhvr additive="base">
                                        <p:cTn id="1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barn(inVertical)">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45" presetClass="entr" presetSubtype="0" fill="hold" grpId="0" nodeType="clickEffect">
                                  <p:stCondLst>
                                    <p:cond delay="0"/>
                                  </p:stCondLst>
                                  <p:childTnLst>
                                    <p:set>
                                      <p:cBhvr>
                                        <p:cTn id="147" dur="1" fill="hold">
                                          <p:stCondLst>
                                            <p:cond delay="0"/>
                                          </p:stCondLst>
                                        </p:cTn>
                                        <p:tgtEl>
                                          <p:spTgt spid="24"/>
                                        </p:tgtEl>
                                        <p:attrNameLst>
                                          <p:attrName>style.visibility</p:attrName>
                                        </p:attrNameLst>
                                      </p:cBhvr>
                                      <p:to>
                                        <p:strVal val="visible"/>
                                      </p:to>
                                    </p:set>
                                    <p:animEffect transition="in" filter="fade">
                                      <p:cBhvr>
                                        <p:cTn id="148" dur="2000"/>
                                        <p:tgtEl>
                                          <p:spTgt spid="24"/>
                                        </p:tgtEl>
                                      </p:cBhvr>
                                    </p:animEffect>
                                    <p:anim calcmode="lin" valueType="num">
                                      <p:cBhvr>
                                        <p:cTn id="149" dur="2000" fill="hold"/>
                                        <p:tgtEl>
                                          <p:spTgt spid="24"/>
                                        </p:tgtEl>
                                        <p:attrNameLst>
                                          <p:attrName>ppt_w</p:attrName>
                                        </p:attrNameLst>
                                      </p:cBhvr>
                                      <p:tavLst>
                                        <p:tav tm="0" fmla="#ppt_w*sin(2.5*pi*$)">
                                          <p:val>
                                            <p:fltVal val="0"/>
                                          </p:val>
                                        </p:tav>
                                        <p:tav tm="100000">
                                          <p:val>
                                            <p:fltVal val="1"/>
                                          </p:val>
                                        </p:tav>
                                      </p:tavLst>
                                    </p:anim>
                                    <p:anim calcmode="lin" valueType="num">
                                      <p:cBhvr>
                                        <p:cTn id="150"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27"/>
                                        </p:tgtEl>
                                        <p:attrNameLst>
                                          <p:attrName>style.visibility</p:attrName>
                                        </p:attrNameLst>
                                      </p:cBhvr>
                                      <p:to>
                                        <p:strVal val="visible"/>
                                      </p:to>
                                    </p:set>
                                    <p:anim calcmode="lin" valueType="num">
                                      <p:cBhvr additive="base">
                                        <p:cTn id="155" dur="500" fill="hold"/>
                                        <p:tgtEl>
                                          <p:spTgt spid="27"/>
                                        </p:tgtEl>
                                        <p:attrNameLst>
                                          <p:attrName>ppt_x</p:attrName>
                                        </p:attrNameLst>
                                      </p:cBhvr>
                                      <p:tavLst>
                                        <p:tav tm="0">
                                          <p:val>
                                            <p:strVal val="#ppt_x"/>
                                          </p:val>
                                        </p:tav>
                                        <p:tav tm="100000">
                                          <p:val>
                                            <p:strVal val="#ppt_x"/>
                                          </p:val>
                                        </p:tav>
                                      </p:tavLst>
                                    </p:anim>
                                    <p:anim calcmode="lin" valueType="num">
                                      <p:cBhvr additive="base">
                                        <p:cTn id="1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wipe(down)">
                                      <p:cBhvr>
                                        <p:cTn id="161" dur="500"/>
                                        <p:tgtEl>
                                          <p:spTgt spid="28"/>
                                        </p:tgtEl>
                                      </p:cBhvr>
                                    </p:animEffect>
                                  </p:childTnLst>
                                </p:cTn>
                              </p:par>
                            </p:childTnLst>
                          </p:cTn>
                        </p:par>
                      </p:childTnLst>
                    </p:cTn>
                  </p:par>
                  <p:par>
                    <p:cTn id="162" fill="hold">
                      <p:stCondLst>
                        <p:cond delay="indefinite"/>
                      </p:stCondLst>
                      <p:childTnLst>
                        <p:par>
                          <p:cTn id="163" fill="hold">
                            <p:stCondLst>
                              <p:cond delay="0"/>
                            </p:stCondLst>
                            <p:childTnLst>
                              <p:par>
                                <p:cTn id="164" presetID="6" presetClass="entr" presetSubtype="16" fill="hold" nodeType="clickEffect">
                                  <p:stCondLst>
                                    <p:cond delay="0"/>
                                  </p:stCondLst>
                                  <p:childTnLst>
                                    <p:set>
                                      <p:cBhvr>
                                        <p:cTn id="165" dur="1" fill="hold">
                                          <p:stCondLst>
                                            <p:cond delay="0"/>
                                          </p:stCondLst>
                                        </p:cTn>
                                        <p:tgtEl>
                                          <p:spTgt spid="25"/>
                                        </p:tgtEl>
                                        <p:attrNameLst>
                                          <p:attrName>style.visibility</p:attrName>
                                        </p:attrNameLst>
                                      </p:cBhvr>
                                      <p:to>
                                        <p:strVal val="visible"/>
                                      </p:to>
                                    </p:set>
                                    <p:animEffect transition="in" filter="circle(in)">
                                      <p:cBhvr>
                                        <p:cTn id="166" dur="2000"/>
                                        <p:tgtEl>
                                          <p:spTgt spid="25"/>
                                        </p:tgtEl>
                                      </p:cBhvr>
                                    </p:animEffect>
                                  </p:childTnLst>
                                </p:cTn>
                              </p:par>
                            </p:childTnLst>
                          </p:cTn>
                        </p:par>
                      </p:childTnLst>
                    </p:cTn>
                  </p:par>
                  <p:par>
                    <p:cTn id="167" fill="hold">
                      <p:stCondLst>
                        <p:cond delay="indefinite"/>
                      </p:stCondLst>
                      <p:childTnLst>
                        <p:par>
                          <p:cTn id="168" fill="hold">
                            <p:stCondLst>
                              <p:cond delay="0"/>
                            </p:stCondLst>
                            <p:childTnLst>
                              <p:par>
                                <p:cTn id="169" presetID="21" presetClass="entr" presetSubtype="1" fill="hold" nodeType="click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heel(1)">
                                      <p:cBhvr>
                                        <p:cTn id="17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2" fill="hold" display="0">
                  <p:stCondLst>
                    <p:cond delay="indefinite"/>
                  </p:stCondLst>
                  <p:endCondLst>
                    <p:cond evt="onStopAudio" delay="0">
                      <p:tgtEl>
                        <p:sldTgt/>
                      </p:tgtEl>
                    </p:cond>
                  </p:endCondLst>
                </p:cTn>
                <p:tgtEl>
                  <p:spTgt spid="12"/>
                </p:tgtEl>
              </p:cMediaNode>
            </p:audio>
          </p:childTnLst>
        </p:cTn>
      </p:par>
    </p:tnLst>
    <p:bldLst>
      <p:bldP spid="2" grpId="0"/>
      <p:bldP spid="6" grpId="0" animBg="1"/>
      <p:bldP spid="5" grpId="0"/>
      <p:bldP spid="7" grpId="0" animBg="1"/>
      <p:bldP spid="11" grpId="0" animBg="1"/>
      <p:bldP spid="13" grpId="0"/>
      <p:bldP spid="14" grpId="0" animBg="1"/>
      <p:bldP spid="17" grpId="0" animBg="1"/>
      <p:bldP spid="18" grpId="0"/>
      <p:bldP spid="19" grpId="0" animBg="1"/>
      <p:bldP spid="22" grpId="0" animBg="1"/>
      <p:bldP spid="23" grpId="0"/>
      <p:bldP spid="24" grpId="0" animBg="1"/>
      <p:bldP spid="27" grpId="0" animBg="1"/>
      <p:bldP spid="28" grpId="0"/>
    </p:bldLst>
  </p:timing>
  <p:extLst>
    <p:ext uri="{3A86A75C-4F4B-4683-9AE1-C65F6400EC91}">
      <p14:laserTraceLst xmlns:p14="http://schemas.microsoft.com/office/powerpoint/2010/main">
        <p14:tracePtLst>
          <p14:tracePt t="347968" x="517525" y="5265738"/>
          <p14:tracePt t="348079" x="503238" y="5257800"/>
          <p14:tracePt t="348316" x="5257800" y="3276600"/>
          <p14:tracePt t="348401" x="5570538" y="2027238"/>
          <p14:tracePt t="348489" x="5440363" y="1866900"/>
          <p14:tracePt t="348576" x="5203825" y="1485900"/>
          <p14:tracePt t="348666" x="4656138" y="1311275"/>
          <p14:tracePt t="348742" x="4610100" y="1333500"/>
          <p14:tracePt t="348812" x="4441825" y="1387475"/>
          <p14:tracePt t="348825" x="4427538" y="1387475"/>
          <p14:tracePt t="348914" x="4297363" y="1379538"/>
          <p14:tracePt t="348984" x="4283075" y="1379538"/>
          <p14:tracePt t="349146" x="4191000" y="1577975"/>
          <p14:tracePt t="349229" x="4183063" y="1698625"/>
          <p14:tracePt t="349300" x="4237038" y="1768475"/>
          <p14:tracePt t="349480" x="4579938" y="1882775"/>
          <p14:tracePt t="349573" x="4770438" y="1812925"/>
          <p14:tracePt t="349659" x="4930775" y="1744663"/>
          <p14:tracePt t="349810" x="4906963" y="1493838"/>
          <p14:tracePt t="349902" x="4732338" y="1393825"/>
          <p14:tracePt t="349975" x="4473575" y="1387475"/>
          <p14:tracePt t="350149" x="4160838" y="1317625"/>
          <p14:tracePt t="350157" x="4152900" y="1317625"/>
          <p14:tracePt t="350277" x="4068763" y="1341438"/>
          <p14:tracePt t="350447" x="3856038" y="1516063"/>
          <p14:tracePt t="350661" x="3886200" y="1692275"/>
          <p14:tracePt t="350743" x="3916363" y="1752600"/>
          <p14:tracePt t="350816" x="4068763" y="1965325"/>
          <p14:tracePt t="350893" x="4191000" y="2111375"/>
          <p14:tracePt t="351050" x="4518025" y="2171700"/>
          <p14:tracePt t="351126" x="4800600" y="2171700"/>
          <p14:tracePt t="351214" x="5051425" y="2163763"/>
          <p14:tracePt t="351304" x="5097463" y="2125663"/>
          <p14:tracePt t="351381" x="5097463" y="2103438"/>
          <p14:tracePt t="351467" x="5089525" y="2079625"/>
          <p14:tracePt t="351562" x="5051425" y="2057400"/>
          <p14:tracePt t="351701" x="5021263" y="2049463"/>
          <p14:tracePt t="351854" x="5006975" y="2057400"/>
          <p14:tracePt t="352009" x="4968875" y="2057400"/>
          <p14:tracePt t="352088" x="4922838" y="2027238"/>
          <p14:tracePt t="352163" x="4860925" y="1989138"/>
          <p14:tracePt t="352309" x="4860925" y="1981200"/>
          <p14:tracePt t="352576" x="4808538" y="1958975"/>
          <p14:tracePt t="352681" x="4403725" y="1912938"/>
          <p14:tracePt t="352878" x="3779838" y="2187575"/>
          <p14:tracePt t="352967" x="3535363" y="2392363"/>
          <p14:tracePt t="353038" x="3444875" y="2530475"/>
          <p14:tracePt t="353131" x="3124200" y="2720975"/>
          <p14:tracePt t="353284" x="2917825" y="3086100"/>
          <p14:tracePt t="353370" x="2841625" y="3336925"/>
          <p14:tracePt t="353537" x="2751138" y="3649663"/>
          <p14:tracePt t="353622" x="2659063" y="3802063"/>
          <p14:tracePt t="353698" x="2644775" y="3856038"/>
          <p14:tracePt t="353860" x="2598738" y="4008438"/>
          <p14:tracePt t="353949" x="2568575" y="4054475"/>
          <p14:tracePt t="354022" x="2530475" y="4076700"/>
          <p14:tracePt t="354114" x="2476500" y="4084638"/>
          <p14:tracePt t="354183" x="2416175" y="4068763"/>
          <p14:tracePt t="354274" x="2332038" y="3984625"/>
          <p14:tracePt t="354429" x="2073275" y="3902075"/>
          <p14:tracePt t="354514" x="1851025" y="3916363"/>
          <p14:tracePt t="354599" x="1760538" y="3940175"/>
          <p14:tracePt t="354752" x="1409700" y="4137025"/>
          <p14:tracePt t="354857" x="1401763" y="4487863"/>
          <p14:tracePt t="354926" x="1401763" y="4656138"/>
          <p14:tracePt t="355010" x="1439863" y="4838700"/>
          <p14:tracePt t="355101" x="1485900" y="5013325"/>
          <p14:tracePt t="355247" x="2011363" y="5265738"/>
          <p14:tracePt t="355340" x="2308225" y="5211763"/>
          <p14:tracePt t="355415" x="2430463" y="5083175"/>
          <p14:tracePt t="355578" x="2628900" y="4716463"/>
          <p14:tracePt t="355738" x="2713038" y="4259263"/>
          <p14:tracePt t="355892" x="2667000" y="3679825"/>
          <p14:tracePt t="355972" x="2582863" y="3657600"/>
          <p14:tracePt t="356050" x="2492375" y="3635375"/>
          <p14:tracePt t="356125" x="2316163" y="3589338"/>
          <p14:tracePt t="356282" x="1973263" y="3603625"/>
          <p14:tracePt t="356436" x="1851025" y="3954463"/>
          <p14:tracePt t="356517" x="1828800" y="4198938"/>
          <p14:tracePt t="356602" x="1806575" y="4313238"/>
          <p14:tracePt t="356693" x="1806575" y="4449763"/>
          <p14:tracePt t="356761" x="1806575" y="4541838"/>
          <p14:tracePt t="356913" x="1889125" y="4602163"/>
          <p14:tracePt t="357069" x="2011363" y="4602163"/>
          <p14:tracePt t="357232" x="2065338" y="4541838"/>
          <p14:tracePt t="357310" x="2073275" y="4533900"/>
          <p14:tracePt t="357795" x="2065338" y="4533900"/>
          <p14:tracePt t="357871" x="2057400" y="4525963"/>
          <p14:tracePt t="358444" x="2049463" y="4525963"/>
          <p14:tracePt t="358599" x="2041525" y="4518025"/>
          <p14:tracePt t="359075" x="2035175" y="4518025"/>
          <p14:tracePt t="359209" x="2019300" y="4541838"/>
          <p14:tracePt t="359411" x="2003425" y="4541838"/>
          <p14:tracePt t="359564" x="1973263" y="4564063"/>
          <p14:tracePt t="359652" x="1958975" y="4564063"/>
          <p14:tracePt t="359859" x="1943100" y="4564063"/>
          <p14:tracePt t="359991" x="1927225" y="4503738"/>
          <p14:tracePt t="360312" x="1927225" y="4511675"/>
          <p14:tracePt t="360450" x="1882775" y="4495800"/>
          <p14:tracePt t="360589" x="1858963" y="4525963"/>
          <p14:tracePt t="360913" x="1851025" y="4525963"/>
          <p14:tracePt t="361606" x="1844675" y="4525963"/>
          <p14:tracePt t="361918" x="1836738" y="4525963"/>
          <p14:tracePt t="362251" x="1820863" y="4533900"/>
          <p14:tracePt t="362839" x="1836738" y="4518025"/>
          <p14:tracePt t="362917" x="1851025" y="4511675"/>
          <p14:tracePt t="362980" x="1851025" y="4503738"/>
          <p14:tracePt t="363114" x="1858963" y="4503738"/>
          <p14:tracePt t="363823" x="1851025" y="4487863"/>
          <p14:tracePt t="364142" x="1858963" y="4587875"/>
          <p14:tracePt t="364272" x="1858963" y="4610100"/>
          <p14:tracePt t="364535" x="1858963" y="4564063"/>
          <p14:tracePt t="364666" x="1866900" y="4564063"/>
          <p14:tracePt t="365130" x="1866900" y="4549775"/>
          <p14:tracePt t="365456" x="1858963" y="4541838"/>
          <p14:tracePt t="367444" x="1828800" y="4495800"/>
          <p14:tracePt t="367520" x="1806575" y="4495800"/>
          <p14:tracePt t="367770" x="1798638" y="4487863"/>
          <p14:tracePt t="367903" x="1820863" y="4427538"/>
          <p14:tracePt t="368160" x="1820863" y="4403725"/>
          <p14:tracePt t="369224" x="1820863" y="4397375"/>
          <p14:tracePt t="369743" x="1812925" y="4381500"/>
          <p14:tracePt t="370072" x="1812925" y="4389438"/>
          <p14:tracePt t="370269" x="1812925" y="4381500"/>
          <p14:tracePt t="370467" x="1812925" y="4397375"/>
          <p14:tracePt t="370724" x="1943100" y="4397375"/>
          <p14:tracePt t="371160" x="1935163" y="4411663"/>
          <p14:tracePt t="371743" x="1920875" y="4351338"/>
          <p14:tracePt t="371807" x="1912938" y="4313238"/>
          <p14:tracePt t="371882" x="1866900" y="4175125"/>
          <p14:tracePt t="372020" x="1844675" y="4152900"/>
          <p14:tracePt t="372160" x="1654175" y="4076700"/>
          <p14:tracePt t="372236" x="1554163" y="4068763"/>
          <p14:tracePt t="372302" x="1508125" y="4068763"/>
          <p14:tracePt t="372444" x="1317625" y="4098925"/>
          <p14:tracePt t="372520" x="1317625" y="4130675"/>
          <p14:tracePt t="372595" x="1325563" y="4221163"/>
          <p14:tracePt t="372726" x="1303338" y="4267200"/>
          <p14:tracePt t="372791" x="1279525" y="4305300"/>
          <p14:tracePt t="372865" x="1273175" y="4389438"/>
          <p14:tracePt t="372998" x="1303338" y="4487863"/>
          <p14:tracePt t="373148" x="1333500" y="4533900"/>
          <p14:tracePt t="373291" x="1439863" y="4533900"/>
          <p14:tracePt t="373373" x="1570038" y="4533900"/>
          <p14:tracePt t="373444" x="1722438" y="4587875"/>
          <p14:tracePt t="373519" x="1820863" y="4656138"/>
          <p14:tracePt t="373659" x="1889125" y="4724400"/>
          <p14:tracePt t="373740" x="1820863" y="4778375"/>
          <p14:tracePt t="373807" x="1768475" y="4792663"/>
          <p14:tracePt t="374135" x="1790700" y="4792663"/>
          <p14:tracePt t="374211" x="1812925" y="4800600"/>
          <p14:tracePt t="374274" x="1851025" y="4808538"/>
          <p14:tracePt t="374416" x="1951038" y="4816475"/>
          <p14:tracePt t="374493" x="1997075" y="4822825"/>
          <p14:tracePt t="374580" x="2041525" y="4822825"/>
          <p14:tracePt t="374725" x="2187575" y="4830763"/>
          <p14:tracePt t="374923" x="2232025" y="4830763"/>
          <p14:tracePt t="375059" x="2308225" y="4830763"/>
          <p14:tracePt t="375136" x="2339975" y="4838700"/>
          <p14:tracePt t="375212" x="2408238" y="4846638"/>
          <p14:tracePt t="375277" x="2438400" y="4854575"/>
          <p14:tracePt t="375351" x="2460625" y="4868863"/>
          <p14:tracePt t="375442" x="2498725" y="4876800"/>
          <p14:tracePt t="375580" x="2574925" y="4876800"/>
          <p14:tracePt t="375645" x="2620963" y="4884738"/>
          <p14:tracePt t="375776" x="2628900" y="4884738"/>
          <p14:tracePt t="375837" x="2644775" y="4884738"/>
          <p14:tracePt t="375973" x="2667000" y="4906963"/>
          <p14:tracePt t="376110" x="2819400" y="4892675"/>
          <p14:tracePt t="376249" x="2903538" y="4732338"/>
          <p14:tracePt t="376320" x="2903538" y="4716463"/>
          <p14:tracePt t="376392" x="2903538" y="4694238"/>
          <p14:tracePt t="376534" x="2879725" y="4640263"/>
          <p14:tracePt t="376612" x="2879725" y="4572000"/>
          <p14:tracePt t="376683" x="2873375" y="4572000"/>
          <p14:tracePt t="376827" x="2857500" y="4556125"/>
          <p14:tracePt t="376978" x="3246438" y="4343400"/>
          <p14:tracePt t="377057" x="3254375" y="4343400"/>
          <p14:tracePt t="377253" x="3238500" y="4343400"/>
          <p14:tracePt t="377320" x="3230563" y="4335463"/>
          <p14:tracePt t="377543" x="3222625" y="4327525"/>
          <p14:tracePt t="377679" x="3222625" y="4275138"/>
          <p14:tracePt t="377758" x="3208338" y="4267200"/>
          <p14:tracePt t="377822" x="3208338" y="4259263"/>
          <p14:tracePt t="377963" x="3192463" y="4259263"/>
          <p14:tracePt t="378047" x="3192463" y="4251325"/>
          <p14:tracePt t="378342" x="3184525" y="4213225"/>
          <p14:tracePt t="378701" x="3154363" y="4213225"/>
          <p14:tracePt t="378777" x="3146425" y="4213225"/>
          <p14:tracePt t="378848" x="3140075" y="4213225"/>
          <p14:tracePt t="378981" x="3108325" y="4221163"/>
          <p14:tracePt t="379496" x="3170238" y="4191000"/>
          <p14:tracePt t="379649" x="3641725" y="3703638"/>
          <p14:tracePt t="379737" x="3703638" y="3687763"/>
          <p14:tracePt t="379883" x="3733800" y="3459163"/>
          <p14:tracePt t="379951" x="3733800" y="3429000"/>
          <p14:tracePt t="380105" x="3856038" y="3322638"/>
          <p14:tracePt t="380254" x="4038600" y="3154363"/>
          <p14:tracePt t="380410" x="4016375" y="3132138"/>
          <p14:tracePt t="380756" x="3695700" y="3140075"/>
          <p14:tracePt t="380909" x="3513138" y="3375025"/>
          <p14:tracePt t="380988" x="3459163" y="3444875"/>
          <p14:tracePt t="381057" x="3436938" y="3459163"/>
          <p14:tracePt t="381216" x="3238500" y="3619500"/>
          <p14:tracePt t="381361" x="3284538" y="3611563"/>
          <p14:tracePt t="381452" x="3292475" y="3603625"/>
          <p14:tracePt t="381597" x="3298825" y="3573463"/>
          <p14:tracePt t="381817" x="3306763" y="3573463"/>
          <p14:tracePt t="382160" x="3306763" y="3665538"/>
          <p14:tracePt t="382243" x="3336925" y="3635375"/>
          <p14:tracePt t="382380" x="3352800" y="3627438"/>
          <p14:tracePt t="382527" x="3360738" y="3627438"/>
          <p14:tracePt t="382822" x="3360738" y="3611563"/>
          <p14:tracePt t="382904" x="3375025" y="3603625"/>
          <p14:tracePt t="383054" x="3429000" y="3559175"/>
          <p14:tracePt t="383202" x="3146425" y="3787775"/>
          <p14:tracePt t="383295" x="3246438" y="3870325"/>
          <p14:tracePt t="383357" x="3292475" y="3863975"/>
          <p14:tracePt t="383450" x="3292475" y="3856038"/>
          <p14:tracePt t="383800" x="3292475" y="3810000"/>
          <p14:tracePt t="383883" x="3292475" y="3779838"/>
          <p14:tracePt t="383951" x="3284538" y="3771900"/>
          <p14:tracePt t="384109" x="3284538" y="3756025"/>
          <p14:tracePt t="384258" x="3154363" y="3787775"/>
          <p14:tracePt t="384479" x="3094038" y="3832225"/>
          <p14:tracePt t="384634" x="3078163" y="3840163"/>
          <p14:tracePt t="384852" x="3078163" y="3863975"/>
          <p14:tracePt t="385265" x="3094038" y="3863975"/>
          <p14:tracePt t="385474" x="3140075" y="3863975"/>
          <p14:tracePt t="385628" x="3146425" y="3863975"/>
          <p14:tracePt t="385984" x="3940175" y="3635375"/>
          <p14:tracePt t="386137" x="4251325" y="3559175"/>
          <p14:tracePt t="386291" x="4327525" y="3497263"/>
          <p14:tracePt t="386512" x="4441825" y="3421063"/>
          <p14:tracePt t="386608" x="4572000" y="3368675"/>
          <p14:tracePt t="386827" x="4610100" y="3284538"/>
          <p14:tracePt t="386892" x="4625975" y="3268663"/>
          <p14:tracePt t="389130" x="4625975" y="32845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811C50-49E7-41C7-B70C-661A998BC91B}"/>
              </a:ext>
            </a:extLst>
          </p:cNvPr>
          <p:cNvSpPr>
            <a:spLocks noGrp="1"/>
          </p:cNvSpPr>
          <p:nvPr>
            <p:ph type="title"/>
          </p:nvPr>
        </p:nvSpPr>
        <p:spPr>
          <a:xfrm>
            <a:off x="913795" y="5929"/>
            <a:ext cx="10353762" cy="970450"/>
          </a:xfrm>
        </p:spPr>
        <p:txBody>
          <a:bodyPr/>
          <a:lstStyle/>
          <a:p>
            <a:r>
              <a:rPr lang="es-CL" dirty="0">
                <a:solidFill>
                  <a:srgbClr val="FFC000"/>
                </a:solidFill>
              </a:rPr>
              <a:t>Contexto histórico</a:t>
            </a:r>
            <a:endParaRPr lang="es-CL" dirty="0"/>
          </a:p>
        </p:txBody>
      </p:sp>
      <p:sp>
        <p:nvSpPr>
          <p:cNvPr id="3" name="Marcador de contenido 2">
            <a:extLst>
              <a:ext uri="{FF2B5EF4-FFF2-40B4-BE49-F238E27FC236}">
                <a16:creationId xmlns:a16="http://schemas.microsoft.com/office/drawing/2014/main" id="{753BB42E-A79B-479A-8900-DC09FA066E9A}"/>
              </a:ext>
            </a:extLst>
          </p:cNvPr>
          <p:cNvSpPr>
            <a:spLocks noGrp="1"/>
          </p:cNvSpPr>
          <p:nvPr>
            <p:ph idx="1"/>
          </p:nvPr>
        </p:nvSpPr>
        <p:spPr>
          <a:xfrm>
            <a:off x="292404" y="2799835"/>
            <a:ext cx="3822396" cy="2973644"/>
          </a:xfrm>
        </p:spPr>
        <p:txBody>
          <a:bodyPr>
            <a:normAutofit fontScale="92500" lnSpcReduction="10000"/>
          </a:bodyPr>
          <a:lstStyle/>
          <a:p>
            <a:r>
              <a:rPr lang="es-CL" b="1" dirty="0">
                <a:solidFill>
                  <a:schemeClr val="tx1"/>
                </a:solidFill>
              </a:rPr>
              <a:t>1823-1830: Generación de una anarquía política producida por la formación de facciones políticas absolutamente enfrentadas entre si.</a:t>
            </a:r>
            <a:endParaRPr lang="es-ES" dirty="0">
              <a:solidFill>
                <a:schemeClr val="tx1"/>
              </a:solidFill>
              <a:effectLst/>
            </a:endParaRPr>
          </a:p>
          <a:p>
            <a:r>
              <a:rPr lang="es-ES" b="1" dirty="0">
                <a:solidFill>
                  <a:schemeClr val="tx1"/>
                </a:solidFill>
                <a:effectLst/>
              </a:rPr>
              <a:t>1823-1828: intentos de constitución que fracasan por la rivalidad política entre las facciones que deslegitimizan dichos procesos</a:t>
            </a:r>
            <a:r>
              <a:rPr lang="es-ES" dirty="0">
                <a:solidFill>
                  <a:schemeClr val="tx1"/>
                </a:solidFill>
                <a:effectLst/>
              </a:rPr>
              <a:t>.</a:t>
            </a:r>
            <a:endParaRPr lang="es-CL" dirty="0">
              <a:solidFill>
                <a:schemeClr val="tx1"/>
              </a:solidFill>
            </a:endParaRPr>
          </a:p>
        </p:txBody>
      </p:sp>
      <p:pic>
        <p:nvPicPr>
          <p:cNvPr id="4" name="Imagen 3">
            <a:extLst>
              <a:ext uri="{FF2B5EF4-FFF2-40B4-BE49-F238E27FC236}">
                <a16:creationId xmlns:a16="http://schemas.microsoft.com/office/drawing/2014/main" id="{7DE4E819-4175-4895-94FC-910996BD5F01}"/>
              </a:ext>
            </a:extLst>
          </p:cNvPr>
          <p:cNvPicPr>
            <a:picLocks noChangeAspect="1"/>
          </p:cNvPicPr>
          <p:nvPr/>
        </p:nvPicPr>
        <p:blipFill rotWithShape="1">
          <a:blip r:embed="rId5"/>
          <a:srcRect l="1813" t="26263" b="44725"/>
          <a:stretch/>
        </p:blipFill>
        <p:spPr>
          <a:xfrm>
            <a:off x="434926" y="1000814"/>
            <a:ext cx="6186606" cy="1365321"/>
          </a:xfrm>
          <a:prstGeom prst="rect">
            <a:avLst/>
          </a:prstGeom>
        </p:spPr>
      </p:pic>
      <p:sp>
        <p:nvSpPr>
          <p:cNvPr id="5" name="Explosión: 8 puntos 4">
            <a:extLst>
              <a:ext uri="{FF2B5EF4-FFF2-40B4-BE49-F238E27FC236}">
                <a16:creationId xmlns:a16="http://schemas.microsoft.com/office/drawing/2014/main" id="{B9DA0E3C-5D20-4EF8-B855-97E55A855BE0}"/>
              </a:ext>
            </a:extLst>
          </p:cNvPr>
          <p:cNvSpPr/>
          <p:nvPr/>
        </p:nvSpPr>
        <p:spPr>
          <a:xfrm>
            <a:off x="3262228" y="1284906"/>
            <a:ext cx="266001" cy="2503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10" name="Tabla 10">
            <a:extLst>
              <a:ext uri="{FF2B5EF4-FFF2-40B4-BE49-F238E27FC236}">
                <a16:creationId xmlns:a16="http://schemas.microsoft.com/office/drawing/2014/main" id="{8DBB520D-A4EB-4729-B1DF-566474181E63}"/>
              </a:ext>
            </a:extLst>
          </p:cNvPr>
          <p:cNvGraphicFramePr>
            <a:graphicFrameLocks noGrp="1"/>
          </p:cNvGraphicFramePr>
          <p:nvPr>
            <p:extLst>
              <p:ext uri="{D42A27DB-BD31-4B8C-83A1-F6EECF244321}">
                <p14:modId xmlns:p14="http://schemas.microsoft.com/office/powerpoint/2010/main" val="1641352877"/>
              </p:ext>
            </p:extLst>
          </p:nvPr>
        </p:nvGraphicFramePr>
        <p:xfrm>
          <a:off x="3971254" y="2278522"/>
          <a:ext cx="7928342" cy="1803474"/>
        </p:xfrm>
        <a:graphic>
          <a:graphicData uri="http://schemas.openxmlformats.org/drawingml/2006/table">
            <a:tbl>
              <a:tblPr firstRow="1" bandRow="1">
                <a:tableStyleId>{5C22544A-7EE6-4342-B048-85BDC9FD1C3A}</a:tableStyleId>
              </a:tblPr>
              <a:tblGrid>
                <a:gridCol w="1436357">
                  <a:extLst>
                    <a:ext uri="{9D8B030D-6E8A-4147-A177-3AD203B41FA5}">
                      <a16:colId xmlns:a16="http://schemas.microsoft.com/office/drawing/2014/main" val="3159936567"/>
                    </a:ext>
                  </a:extLst>
                </a:gridCol>
                <a:gridCol w="1497006">
                  <a:extLst>
                    <a:ext uri="{9D8B030D-6E8A-4147-A177-3AD203B41FA5}">
                      <a16:colId xmlns:a16="http://schemas.microsoft.com/office/drawing/2014/main" val="2758923197"/>
                    </a:ext>
                  </a:extLst>
                </a:gridCol>
                <a:gridCol w="1477467">
                  <a:extLst>
                    <a:ext uri="{9D8B030D-6E8A-4147-A177-3AD203B41FA5}">
                      <a16:colId xmlns:a16="http://schemas.microsoft.com/office/drawing/2014/main" val="3315118644"/>
                    </a:ext>
                  </a:extLst>
                </a:gridCol>
                <a:gridCol w="1926688">
                  <a:extLst>
                    <a:ext uri="{9D8B030D-6E8A-4147-A177-3AD203B41FA5}">
                      <a16:colId xmlns:a16="http://schemas.microsoft.com/office/drawing/2014/main" val="263618502"/>
                    </a:ext>
                  </a:extLst>
                </a:gridCol>
                <a:gridCol w="1590824">
                  <a:extLst>
                    <a:ext uri="{9D8B030D-6E8A-4147-A177-3AD203B41FA5}">
                      <a16:colId xmlns:a16="http://schemas.microsoft.com/office/drawing/2014/main" val="4283006731"/>
                    </a:ext>
                  </a:extLst>
                </a:gridCol>
              </a:tblGrid>
              <a:tr h="321674">
                <a:tc gridSpan="3">
                  <a:txBody>
                    <a:bodyPr/>
                    <a:lstStyle/>
                    <a:p>
                      <a:pPr algn="ctr"/>
                      <a:r>
                        <a:rPr lang="es-CL" dirty="0"/>
                        <a:t>CONSERVADORES</a:t>
                      </a:r>
                    </a:p>
                  </a:txBody>
                  <a:tcPr>
                    <a:solidFill>
                      <a:srgbClr val="FF0000"/>
                    </a:solidFill>
                  </a:tcPr>
                </a:tc>
                <a:tc hMerge="1">
                  <a:txBody>
                    <a:bodyPr/>
                    <a:lstStyle/>
                    <a:p>
                      <a:endParaRPr lang="es-CL" dirty="0"/>
                    </a:p>
                  </a:txBody>
                  <a:tcPr/>
                </a:tc>
                <a:tc hMerge="1">
                  <a:txBody>
                    <a:bodyPr/>
                    <a:lstStyle/>
                    <a:p>
                      <a:endParaRPr lang="es-CL" dirty="0"/>
                    </a:p>
                  </a:txBody>
                  <a:tcPr/>
                </a:tc>
                <a:tc gridSpan="2">
                  <a:txBody>
                    <a:bodyPr/>
                    <a:lstStyle/>
                    <a:p>
                      <a:pPr algn="ctr"/>
                      <a:r>
                        <a:rPr lang="es-CL" dirty="0"/>
                        <a:t>LIBERALES</a:t>
                      </a:r>
                    </a:p>
                  </a:txBody>
                  <a:tcPr>
                    <a:solidFill>
                      <a:srgbClr val="FF0000"/>
                    </a:solidFill>
                  </a:tcPr>
                </a:tc>
                <a:tc hMerge="1">
                  <a:txBody>
                    <a:bodyPr/>
                    <a:lstStyle/>
                    <a:p>
                      <a:endParaRPr lang="es-CL" dirty="0"/>
                    </a:p>
                  </a:txBody>
                  <a:tcPr/>
                </a:tc>
                <a:extLst>
                  <a:ext uri="{0D108BD9-81ED-4DB2-BD59-A6C34878D82A}">
                    <a16:rowId xmlns:a16="http://schemas.microsoft.com/office/drawing/2014/main" val="2651120932"/>
                  </a:ext>
                </a:extLst>
              </a:tr>
              <a:tr h="369598">
                <a:tc>
                  <a:txBody>
                    <a:bodyPr/>
                    <a:lstStyle/>
                    <a:p>
                      <a:pPr algn="ctr"/>
                      <a:r>
                        <a:rPr lang="es-CL" dirty="0"/>
                        <a:t> Pelucones</a:t>
                      </a:r>
                    </a:p>
                  </a:txBody>
                  <a:tcPr>
                    <a:solidFill>
                      <a:schemeClr val="accent2">
                        <a:lumMod val="75000"/>
                      </a:schemeClr>
                    </a:solidFill>
                  </a:tcPr>
                </a:tc>
                <a:tc>
                  <a:txBody>
                    <a:bodyPr/>
                    <a:lstStyle/>
                    <a:p>
                      <a:pPr algn="ctr"/>
                      <a:r>
                        <a:rPr lang="es-CL" dirty="0"/>
                        <a:t>Estanqueros</a:t>
                      </a:r>
                    </a:p>
                  </a:txBody>
                  <a:tcPr>
                    <a:solidFill>
                      <a:schemeClr val="accent2">
                        <a:lumMod val="75000"/>
                      </a:schemeClr>
                    </a:solidFill>
                  </a:tcPr>
                </a:tc>
                <a:tc>
                  <a:txBody>
                    <a:bodyPr/>
                    <a:lstStyle/>
                    <a:p>
                      <a:pPr algn="ctr"/>
                      <a:r>
                        <a:rPr lang="es-CL" dirty="0"/>
                        <a:t>O'higginistas </a:t>
                      </a:r>
                    </a:p>
                  </a:txBody>
                  <a:tcPr>
                    <a:solidFill>
                      <a:schemeClr val="accent2">
                        <a:lumMod val="75000"/>
                      </a:schemeClr>
                    </a:solidFill>
                  </a:tcPr>
                </a:tc>
                <a:tc>
                  <a:txBody>
                    <a:bodyPr/>
                    <a:lstStyle/>
                    <a:p>
                      <a:pPr algn="ctr"/>
                      <a:r>
                        <a:rPr lang="es-CL" dirty="0"/>
                        <a:t>Pipiolos </a:t>
                      </a:r>
                    </a:p>
                  </a:txBody>
                  <a:tcPr>
                    <a:solidFill>
                      <a:schemeClr val="bg2">
                        <a:lumMod val="50000"/>
                        <a:lumOff val="50000"/>
                      </a:schemeClr>
                    </a:solidFill>
                  </a:tcPr>
                </a:tc>
                <a:tc>
                  <a:txBody>
                    <a:bodyPr/>
                    <a:lstStyle/>
                    <a:p>
                      <a:pPr algn="ctr"/>
                      <a:r>
                        <a:rPr lang="es-CL" dirty="0"/>
                        <a:t>Federalistas </a:t>
                      </a:r>
                    </a:p>
                  </a:txBody>
                  <a:tcPr>
                    <a:solidFill>
                      <a:schemeClr val="bg2">
                        <a:lumMod val="50000"/>
                        <a:lumOff val="50000"/>
                      </a:schemeClr>
                    </a:solidFill>
                  </a:tcPr>
                </a:tc>
                <a:extLst>
                  <a:ext uri="{0D108BD9-81ED-4DB2-BD59-A6C34878D82A}">
                    <a16:rowId xmlns:a16="http://schemas.microsoft.com/office/drawing/2014/main" val="3475930135"/>
                  </a:ext>
                </a:extLst>
              </a:tr>
              <a:tr h="1068116">
                <a:tc>
                  <a:txBody>
                    <a:bodyPr/>
                    <a:lstStyle/>
                    <a:p>
                      <a:r>
                        <a:rPr lang="es-CL" sz="1200" dirty="0"/>
                        <a:t>Querían un Estado autoritario, centralizado y ligado a la iglesia católica.</a:t>
                      </a:r>
                    </a:p>
                  </a:txBody>
                  <a:tcPr>
                    <a:solidFill>
                      <a:schemeClr val="accent2">
                        <a:lumMod val="60000"/>
                        <a:lumOff val="40000"/>
                      </a:schemeClr>
                    </a:solidFill>
                  </a:tcPr>
                </a:tc>
                <a:tc>
                  <a:txBody>
                    <a:bodyPr/>
                    <a:lstStyle/>
                    <a:p>
                      <a:r>
                        <a:rPr lang="es-CL" sz="1200" dirty="0"/>
                        <a:t>En su mayoría eran comerciantes. </a:t>
                      </a:r>
                    </a:p>
                  </a:txBody>
                  <a:tcPr>
                    <a:solidFill>
                      <a:schemeClr val="accent2">
                        <a:lumMod val="60000"/>
                        <a:lumOff val="40000"/>
                      </a:schemeClr>
                    </a:solidFill>
                  </a:tcPr>
                </a:tc>
                <a:tc>
                  <a:txBody>
                    <a:bodyPr/>
                    <a:lstStyle/>
                    <a:p>
                      <a:r>
                        <a:rPr lang="es-CL" sz="1200" dirty="0"/>
                        <a:t>Grupo liderado por militares que consideran que el país de gobernarse por militares.  </a:t>
                      </a:r>
                    </a:p>
                  </a:txBody>
                  <a:tcPr>
                    <a:solidFill>
                      <a:schemeClr val="accent2">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200" dirty="0"/>
                        <a:t>Luchaban por la democracia, la igualdad y contra la iglesia católica. </a:t>
                      </a:r>
                    </a:p>
                    <a:p>
                      <a:endParaRPr lang="es-CL" sz="1800" dirty="0"/>
                    </a:p>
                  </a:txBody>
                  <a:tcPr>
                    <a:solidFill>
                      <a:schemeClr val="tx2"/>
                    </a:solidFill>
                  </a:tcPr>
                </a:tc>
                <a:tc>
                  <a:txBody>
                    <a:bodyPr/>
                    <a:lstStyle/>
                    <a:p>
                      <a:r>
                        <a:rPr lang="es-CL" sz="1200" dirty="0"/>
                        <a:t>Luchaban por la descentralización.</a:t>
                      </a:r>
                    </a:p>
                  </a:txBody>
                  <a:tcPr>
                    <a:solidFill>
                      <a:schemeClr val="tx2"/>
                    </a:solidFill>
                  </a:tcPr>
                </a:tc>
                <a:extLst>
                  <a:ext uri="{0D108BD9-81ED-4DB2-BD59-A6C34878D82A}">
                    <a16:rowId xmlns:a16="http://schemas.microsoft.com/office/drawing/2014/main" val="3973831185"/>
                  </a:ext>
                </a:extLst>
              </a:tr>
            </a:tbl>
          </a:graphicData>
        </a:graphic>
      </p:graphicFrame>
      <p:pic>
        <p:nvPicPr>
          <p:cNvPr id="12" name="Imagen 11">
            <a:extLst>
              <a:ext uri="{FF2B5EF4-FFF2-40B4-BE49-F238E27FC236}">
                <a16:creationId xmlns:a16="http://schemas.microsoft.com/office/drawing/2014/main" id="{15EB92E0-4FF3-4962-98E9-D138935032CF}"/>
              </a:ext>
            </a:extLst>
          </p:cNvPr>
          <p:cNvPicPr>
            <a:picLocks noChangeAspect="1"/>
          </p:cNvPicPr>
          <p:nvPr/>
        </p:nvPicPr>
        <p:blipFill>
          <a:blip r:embed="rId6"/>
          <a:stretch>
            <a:fillRect/>
          </a:stretch>
        </p:blipFill>
        <p:spPr>
          <a:xfrm>
            <a:off x="6090676" y="3848222"/>
            <a:ext cx="4316834" cy="2829024"/>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4" name="Entrada de lápiz 13">
                <a:extLst>
                  <a:ext uri="{FF2B5EF4-FFF2-40B4-BE49-F238E27FC236}">
                    <a16:creationId xmlns:a16="http://schemas.microsoft.com/office/drawing/2014/main" id="{C009EB79-EC4A-4880-B503-4E525D92DAFF}"/>
                  </a:ext>
                </a:extLst>
              </p14:cNvPr>
              <p14:cNvContentPartPr/>
              <p14:nvPr>
                <p:extLst>
                  <p:ext uri="{42D2F446-02D8-4167-A562-619A0277C38B}">
                    <p15:isNarration xmlns:p15="http://schemas.microsoft.com/office/powerpoint/2012/main" val="1"/>
                  </p:ext>
                </p:extLst>
              </p14:nvPr>
            </p14:nvContentPartPr>
            <p14:xfrm>
              <a:off x="754200" y="3192840"/>
              <a:ext cx="884520" cy="129960"/>
            </p14:xfrm>
          </p:contentPart>
        </mc:Choice>
        <mc:Fallback>
          <p:pic>
            <p:nvPicPr>
              <p:cNvPr id="14" name="Entrada de lápiz 13">
                <a:extLst>
                  <a:ext uri="{FF2B5EF4-FFF2-40B4-BE49-F238E27FC236}">
                    <a16:creationId xmlns:a16="http://schemas.microsoft.com/office/drawing/2014/main" id="{C009EB79-EC4A-4880-B503-4E525D92DAFF}"/>
                  </a:ext>
                </a:extLst>
              </p:cNvPr>
              <p:cNvPicPr>
                <a:picLocks noGrp="1" noRot="1" noChangeAspect="1" noMove="1" noResize="1" noEditPoints="1" noAdjustHandles="1" noChangeArrowheads="1" noChangeShapeType="1"/>
              </p:cNvPicPr>
              <p:nvPr/>
            </p:nvPicPr>
            <p:blipFill>
              <a:blip r:embed="rId8"/>
              <a:stretch>
                <a:fillRect/>
              </a:stretch>
            </p:blipFill>
            <p:spPr>
              <a:xfrm>
                <a:off x="738360" y="3129480"/>
                <a:ext cx="915840" cy="256680"/>
              </a:xfrm>
              <a:prstGeom prst="rect">
                <a:avLst/>
              </a:prstGeom>
            </p:spPr>
          </p:pic>
        </mc:Fallback>
      </mc:AlternateContent>
      <p:pic>
        <p:nvPicPr>
          <p:cNvPr id="15" name="Audio 14">
            <a:hlinkClick r:id="" action="ppaction://media"/>
            <a:extLst>
              <a:ext uri="{FF2B5EF4-FFF2-40B4-BE49-F238E27FC236}">
                <a16:creationId xmlns:a16="http://schemas.microsoft.com/office/drawing/2014/main" id="{25E36422-1AAF-4F7B-BEBE-8029EA96EB1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05078773"/>
      </p:ext>
    </p:extLst>
  </p:cSld>
  <p:clrMapOvr>
    <a:masterClrMapping/>
  </p:clrMapOvr>
  <mc:AlternateContent xmlns:mc="http://schemas.openxmlformats.org/markup-compatibility/2006">
    <mc:Choice xmlns:p14="http://schemas.microsoft.com/office/powerpoint/2010/main" Requires="p14">
      <p:transition spd="slow" p14:dur="2000" advTm="417438"/>
    </mc:Choice>
    <mc:Fallback>
      <p:transition spd="slow" advTm="41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5"/>
                </p:tgtEl>
              </p:cMediaNode>
            </p:audio>
          </p:childTnLst>
        </p:cTn>
      </p:par>
    </p:tnLst>
    <p:bldLst>
      <p:bldP spid="2" grpId="0"/>
      <p:bldP spid="3" grpId="0" build="p"/>
      <p:bldP spid="5" grpId="0" animBg="1"/>
    </p:bldLst>
  </p:timing>
  <p:extLst>
    <p:ext uri="{3A86A75C-4F4B-4683-9AE1-C65F6400EC91}">
      <p14:laserTraceLst xmlns:p14="http://schemas.microsoft.com/office/powerpoint/2010/main">
        <p14:tracePtLst>
          <p14:tracePt t="904" x="4549775" y="3330575"/>
          <p14:tracePt t="990" x="4525963" y="3344863"/>
          <p14:tracePt t="1079" x="4518025" y="3352800"/>
          <p14:tracePt t="1165" x="4487863" y="3375025"/>
          <p14:tracePt t="1261" x="4441825" y="3406775"/>
          <p14:tracePt t="2669" x="5067300" y="2286000"/>
          <p14:tracePt t="2765" x="5105400" y="1349375"/>
          <p14:tracePt t="2864" x="5151438" y="914400"/>
          <p14:tracePt t="2933" x="5143500" y="663575"/>
          <p14:tracePt t="3026" x="5113338" y="511175"/>
          <p14:tracePt t="3119" x="4999038" y="296863"/>
          <p14:tracePt t="3283" x="4876800" y="320675"/>
          <p14:tracePt t="3349" x="4808538" y="342900"/>
          <p14:tracePt t="3438" x="4518025" y="434975"/>
          <p14:tracePt t="3533" x="4259263" y="533400"/>
          <p14:tracePt t="3594" x="4229100" y="555625"/>
          <p14:tracePt t="3757" x="4137025" y="655638"/>
          <p14:tracePt t="3854" x="4054475" y="669925"/>
          <p14:tracePt t="4069" x="4092575" y="723900"/>
          <p14:tracePt t="4163" x="4305300" y="739775"/>
          <p14:tracePt t="4229" x="4564063" y="739775"/>
          <p14:tracePt t="4330" x="4945063" y="739775"/>
          <p14:tracePt t="4406" x="5105400" y="739775"/>
          <p14:tracePt t="4500" x="5326063" y="739775"/>
          <p14:tracePt t="4582" x="5965825" y="746125"/>
          <p14:tracePt t="4674" x="6354763" y="777875"/>
          <p14:tracePt t="4775" x="7048500" y="930275"/>
          <p14:tracePt t="4865" x="7239000" y="960438"/>
          <p14:tracePt t="4936" x="7375525" y="936625"/>
          <p14:tracePt t="5025" x="7688263" y="930275"/>
          <p14:tracePt t="5119" x="8039100" y="930275"/>
          <p14:tracePt t="5208" x="8061325" y="930275"/>
          <p14:tracePt t="5420" x="8023225" y="930275"/>
          <p14:tracePt t="5635" x="7954963" y="930275"/>
          <p14:tracePt t="5699" x="7932738" y="936625"/>
          <p14:tracePt t="5852" x="7878763" y="936625"/>
          <p14:tracePt t="5946" x="7794625" y="936625"/>
          <p14:tracePt t="6014" x="7543800" y="952500"/>
          <p14:tracePt t="6101" x="7497763" y="968375"/>
          <p14:tracePt t="6202" x="7361238" y="968375"/>
          <p14:tracePt t="6297" x="6469063" y="1006475"/>
          <p14:tracePt t="6400" x="6324600" y="1028700"/>
          <p14:tracePt t="8479" x="6240463" y="854075"/>
          <p14:tracePt t="8606" x="6278563" y="792163"/>
          <p14:tracePt t="9399" x="6423025" y="784225"/>
          <p14:tracePt t="9668" x="6354763" y="914400"/>
          <p14:tracePt t="9734" x="6354763" y="1127125"/>
          <p14:tracePt t="9825" x="5287963" y="1273175"/>
          <p14:tracePt t="9920" x="4884738" y="1355725"/>
          <p14:tracePt t="9992" x="4746625" y="1387475"/>
          <p14:tracePt t="10077" x="4740275" y="1387475"/>
          <p14:tracePt t="10166" x="4754563" y="1387475"/>
          <p14:tracePt t="10252" x="4762500" y="1387475"/>
          <p14:tracePt t="10341" x="4770438" y="1379538"/>
          <p14:tracePt t="10485" x="4724400" y="1463675"/>
          <p14:tracePt t="10587" x="4664075" y="1531938"/>
          <p14:tracePt t="10735" x="4457700" y="1524000"/>
          <p14:tracePt t="10833" x="3970338" y="1524000"/>
          <p14:tracePt t="10924" x="3573463" y="1477963"/>
          <p14:tracePt t="10996" x="3276600" y="1371600"/>
          <p14:tracePt t="11094" x="2598738" y="1227138"/>
          <p14:tracePt t="11190" x="2073275" y="1219200"/>
          <p14:tracePt t="11256" x="1760538" y="1211263"/>
          <p14:tracePt t="11354" x="1455738" y="1265238"/>
          <p14:tracePt t="11448" x="1143000" y="1317625"/>
          <p14:tracePt t="11515" x="998538" y="1447800"/>
          <p14:tracePt t="11544" x="974725" y="1546225"/>
          <p14:tracePt t="11634" x="1089025" y="1812925"/>
          <p14:tracePt t="11725" x="1158875" y="1951038"/>
          <p14:tracePt t="11786" x="1173163" y="1981200"/>
          <p14:tracePt t="11871" x="1173163" y="1989138"/>
          <p14:tracePt t="11966" x="1082675" y="1927225"/>
          <p14:tracePt t="12035" x="1036638" y="1912938"/>
          <p14:tracePt t="12179" x="1028700" y="1905000"/>
          <p14:tracePt t="12398" x="1028700" y="1798638"/>
          <p14:tracePt t="12494" x="1096963" y="1684338"/>
          <p14:tracePt t="12590" x="1050925" y="1287463"/>
          <p14:tracePt t="12683" x="944563" y="1096963"/>
          <p14:tracePt t="13262" x="952500" y="1104900"/>
          <p14:tracePt t="13360" x="1020763" y="1211263"/>
          <p14:tracePt t="13453" x="1044575" y="1265238"/>
          <p14:tracePt t="13518" x="998538" y="1279525"/>
          <p14:tracePt t="13610" x="982663" y="1257300"/>
          <p14:tracePt t="13701" x="990600" y="1235075"/>
          <p14:tracePt t="14035" x="960438" y="1235075"/>
          <p14:tracePt t="14137" x="906463" y="1235075"/>
          <p14:tracePt t="14228" x="815975" y="1279525"/>
          <p14:tracePt t="14319" x="784225" y="1325563"/>
          <p14:tracePt t="14414" x="762000" y="1371600"/>
          <p14:tracePt t="14505" x="708025" y="1501775"/>
          <p14:tracePt t="14599" x="701675" y="1622425"/>
          <p14:tracePt t="14746" x="746125" y="1744663"/>
          <p14:tracePt t="14958" x="754063" y="1722438"/>
          <p14:tracePt t="15032" x="754063" y="1676400"/>
          <p14:tracePt t="15132" x="762000" y="1592263"/>
          <p14:tracePt t="15200" x="762000" y="1531938"/>
          <p14:tracePt t="15228" x="754063" y="1524000"/>
          <p14:tracePt t="15334" x="754063" y="1493838"/>
          <p14:tracePt t="15399" x="754063" y="1470025"/>
          <p14:tracePt t="15558" x="739775" y="1447800"/>
          <p14:tracePt t="16225" x="731838" y="1470025"/>
          <p14:tracePt t="16377" x="792163" y="1577975"/>
          <p14:tracePt t="16469" x="792163" y="1616075"/>
          <p14:tracePt t="16622" x="808038" y="1616075"/>
          <p14:tracePt t="16712" x="868363" y="1608138"/>
          <p14:tracePt t="16800" x="1074738" y="1622425"/>
          <p14:tracePt t="16896" x="1554163" y="1616075"/>
          <p14:tracePt t="16991" x="1654175" y="1539875"/>
          <p14:tracePt t="17056" x="1736725" y="1485900"/>
          <p14:tracePt t="17156" x="1989138" y="1447800"/>
          <p14:tracePt t="17248" x="2003425" y="1439863"/>
          <p14:tracePt t="17353" x="2011363" y="1401763"/>
          <p14:tracePt t="17563" x="1989138" y="1401763"/>
          <p14:tracePt t="17656" x="1943100" y="1455738"/>
          <p14:tracePt t="17744" x="1935163" y="1477963"/>
          <p14:tracePt t="17837" x="1882775" y="1660525"/>
          <p14:tracePt t="17900" x="1820863" y="1736725"/>
          <p14:tracePt t="18051" x="1774825" y="1714500"/>
          <p14:tracePt t="18150" x="1722438" y="1714500"/>
          <p14:tracePt t="18229" x="1646238" y="1684338"/>
          <p14:tracePt t="18328" x="1546225" y="1654175"/>
          <p14:tracePt t="18425" x="1355725" y="1660525"/>
          <p14:tracePt t="18516" x="1135063" y="1668463"/>
          <p14:tracePt t="18617" x="860425" y="1668463"/>
          <p14:tracePt t="18714" x="792163" y="1676400"/>
          <p14:tracePt t="18817" x="777875" y="1692275"/>
          <p14:tracePt t="18918" x="815975" y="1790700"/>
          <p14:tracePt t="19012" x="884238" y="1851025"/>
          <p14:tracePt t="19169" x="898525" y="1851025"/>
          <p14:tracePt t="19265" x="914400" y="1844675"/>
          <p14:tracePt t="19362" x="944563" y="1844675"/>
          <p14:tracePt t="19455" x="982663" y="1844675"/>
          <p14:tracePt t="19684" x="998538" y="1836738"/>
          <p14:tracePt t="19789" x="1036638" y="1828800"/>
          <p14:tracePt t="19893" x="1089025" y="1828800"/>
          <p14:tracePt t="19988" x="1173163" y="1828800"/>
          <p14:tracePt t="20055" x="1196975" y="1828800"/>
          <p14:tracePt t="20086" x="1235075" y="1828800"/>
          <p14:tracePt t="20183" x="1393825" y="1828800"/>
          <p14:tracePt t="20293" x="1874838" y="1858963"/>
          <p14:tracePt t="20461" x="1836738" y="1858963"/>
          <p14:tracePt t="20689" x="1874838" y="1851025"/>
          <p14:tracePt t="20795" x="1806575" y="1844675"/>
          <p14:tracePt t="20898" x="1646238" y="1866900"/>
          <p14:tracePt t="20977" x="1501775" y="1943100"/>
          <p14:tracePt t="21078" x="1447800" y="1973263"/>
          <p14:tracePt t="21179" x="1431925" y="1973263"/>
          <p14:tracePt t="22030" x="1439863" y="1965325"/>
          <p14:tracePt t="22480" x="1485900" y="1958975"/>
          <p14:tracePt t="22557" x="1516063" y="1943100"/>
          <p14:tracePt t="22658" x="1539875" y="1935163"/>
          <p14:tracePt t="22755" x="1570038" y="1935163"/>
          <p14:tracePt t="22822" x="1584325" y="1935163"/>
          <p14:tracePt t="22917" x="1622425" y="1920875"/>
          <p14:tracePt t="23024" x="1684338" y="1920875"/>
          <p14:tracePt t="23096" x="1920875" y="1935163"/>
          <p14:tracePt t="23193" x="2035175" y="1920875"/>
          <p14:tracePt t="23309" x="2155825" y="1851025"/>
          <p14:tracePt t="23405" x="2209800" y="1714500"/>
          <p14:tracePt t="23476" x="2217738" y="1646238"/>
          <p14:tracePt t="23575" x="2217738" y="1508125"/>
          <p14:tracePt t="23674" x="2179638" y="1470025"/>
          <p14:tracePt t="23773" x="2117725" y="1439863"/>
          <p14:tracePt t="23866" x="2095500" y="1431925"/>
          <p14:tracePt t="23958" x="2073275" y="1425575"/>
          <p14:tracePt t="24063" x="2057400" y="1425575"/>
          <p14:tracePt t="24171" x="2057400" y="1524000"/>
          <p14:tracePt t="24238" x="2065338" y="1554163"/>
          <p14:tracePt t="24348" x="2087563" y="1584325"/>
          <p14:tracePt t="24441" x="2103438" y="1592263"/>
          <p14:tracePt t="24544" x="2163763" y="1646238"/>
          <p14:tracePt t="24623" x="2293938" y="1730375"/>
          <p14:tracePt t="24717" x="2544763" y="1752600"/>
          <p14:tracePt t="24823" x="2811463" y="1752600"/>
          <p14:tracePt t="24890" x="3001963" y="1752600"/>
          <p14:tracePt t="24989" x="3375025" y="1752600"/>
          <p14:tracePt t="25062" x="3398838" y="1736725"/>
          <p14:tracePt t="25160" x="3444875" y="1684338"/>
          <p14:tracePt t="25264" x="3641725" y="1539875"/>
          <p14:tracePt t="25381" x="3589338" y="1455738"/>
          <p14:tracePt t="25487" x="3459163" y="1401763"/>
          <p14:tracePt t="25553" x="3406775" y="1363663"/>
          <p14:tracePt t="25658" x="3292475" y="1219200"/>
          <p14:tracePt t="25766" x="3116263" y="1189038"/>
          <p14:tracePt t="25871" x="3063875" y="1189038"/>
          <p14:tracePt t="25976" x="2841625" y="1227138"/>
          <p14:tracePt t="26077" x="2498725" y="1287463"/>
          <p14:tracePt t="26183" x="2384425" y="1341438"/>
          <p14:tracePt t="26293" x="2232025" y="1417638"/>
          <p14:tracePt t="26365" x="2171700" y="1463675"/>
          <p14:tracePt t="26473" x="2179638" y="1676400"/>
          <p14:tracePt t="26576" x="2278063" y="1774825"/>
          <p14:tracePt t="26677" x="2430463" y="1836738"/>
          <p14:tracePt t="26748" x="2590800" y="1844675"/>
          <p14:tracePt t="26778" x="2644775" y="1844675"/>
          <p14:tracePt t="26886" x="2865438" y="1844675"/>
          <p14:tracePt t="26991" x="3032125" y="1774825"/>
          <p14:tracePt t="27070" x="3101975" y="1668463"/>
          <p14:tracePt t="27168" x="3140075" y="1562100"/>
          <p14:tracePt t="27268" x="3146425" y="1379538"/>
          <p14:tracePt t="27343" x="3154363" y="1317625"/>
          <p14:tracePt t="27445" x="3101975" y="1257300"/>
          <p14:tracePt t="27543" x="2955925" y="1211263"/>
          <p14:tracePt t="27611" x="2849563" y="1181100"/>
          <p14:tracePt t="27721" x="2536825" y="1211263"/>
          <p14:tracePt t="27832" x="2049463" y="1409700"/>
          <p14:tracePt t="27934" x="2041525" y="1516063"/>
          <p14:tracePt t="28031" x="2049463" y="1622425"/>
          <p14:tracePt t="28104" x="2073275" y="1714500"/>
          <p14:tracePt t="28216" x="2232025" y="1798638"/>
          <p14:tracePt t="28327" x="2422525" y="1806575"/>
          <p14:tracePt t="28428" x="2674938" y="1806575"/>
          <p14:tracePt t="28503" x="2735263" y="1782763"/>
          <p14:tracePt t="28601" x="2743200" y="1768475"/>
          <p14:tracePt t="28826" x="2735263" y="1768475"/>
          <p14:tracePt t="29065" x="2759075" y="1684338"/>
          <p14:tracePt t="29134" x="2773363" y="1646238"/>
          <p14:tracePt t="29229" x="2797175" y="1608138"/>
          <p14:tracePt t="29356" x="2827338" y="1501775"/>
          <p14:tracePt t="29456" x="2835275" y="1493838"/>
          <p14:tracePt t="29549" x="2879725" y="1493838"/>
          <p14:tracePt t="29616" x="2925763" y="1493838"/>
          <p14:tracePt t="29708" x="3101975" y="1516063"/>
          <p14:tracePt t="29812" x="3140075" y="1524000"/>
          <p14:tracePt t="29913" x="3200400" y="1546225"/>
          <p14:tracePt t="30007" x="3284538" y="1546225"/>
          <p14:tracePt t="30074" x="3298825" y="1546225"/>
          <p14:tracePt t="30105" x="3322638" y="1546225"/>
          <p14:tracePt t="30195" x="3336925" y="1546225"/>
          <p14:tracePt t="30423" x="3375025" y="1554163"/>
          <p14:tracePt t="30521" x="3459163" y="1577975"/>
          <p14:tracePt t="30610" x="3482975" y="1584325"/>
          <p14:tracePt t="30703" x="3597275" y="1592263"/>
          <p14:tracePt t="30769" x="3687763" y="1592263"/>
          <p14:tracePt t="30864" x="4022725" y="1630363"/>
          <p14:tracePt t="30966" x="4564063" y="1676400"/>
          <p14:tracePt t="31035" x="4762500" y="1698625"/>
          <p14:tracePt t="31065" x="4808538" y="1698625"/>
          <p14:tracePt t="31137" x="4899025" y="1692275"/>
          <p14:tracePt t="31169" x="4953000" y="1676400"/>
          <p14:tracePt t="31261" x="4975225" y="1660525"/>
          <p14:tracePt t="31359" x="4991100" y="1646238"/>
          <p14:tracePt t="31453" x="4937125" y="1616075"/>
          <p14:tracePt t="31571" x="4868863" y="1608138"/>
          <p14:tracePt t="31657" x="4846638" y="1600200"/>
          <p14:tracePt t="31841" x="4792663" y="1600200"/>
          <p14:tracePt t="31932" x="4784725" y="1600200"/>
          <p14:tracePt t="32024" x="4754563" y="1600200"/>
          <p14:tracePt t="32185" x="4740275" y="1600200"/>
          <p14:tracePt t="32412" x="4602163" y="1768475"/>
          <p14:tracePt t="32508" x="4564063" y="1836738"/>
          <p14:tracePt t="32663" x="4449763" y="1730375"/>
          <p14:tracePt t="32762" x="4297363" y="1646238"/>
          <p14:tracePt t="32858" x="4259263" y="1592263"/>
          <p14:tracePt t="33080" x="4244975" y="1584325"/>
          <p14:tracePt t="33173" x="4237038" y="1584325"/>
          <p14:tracePt t="33267" x="3817938" y="1554163"/>
          <p14:tracePt t="33337" x="3717925" y="1524000"/>
          <p14:tracePt t="33585" x="3779838" y="1562100"/>
          <p14:tracePt t="33684" x="3908425" y="1608138"/>
          <p14:tracePt t="33779" x="4076700" y="1608138"/>
          <p14:tracePt t="33842" x="4114800" y="1600200"/>
          <p14:tracePt t="33932" x="4191000" y="1600200"/>
          <p14:tracePt t="34010" x="4473575" y="1638300"/>
          <p14:tracePt t="34096" x="4487863" y="1638300"/>
          <p14:tracePt t="34368" x="4479925" y="1638300"/>
          <p14:tracePt t="34705" x="4449763" y="1638300"/>
          <p14:tracePt t="34773" x="4419600" y="1622425"/>
          <p14:tracePt t="35053" x="4411663" y="1622425"/>
          <p14:tracePt t="35328" x="4397375" y="1616075"/>
          <p14:tracePt t="35421" x="4449763" y="1600200"/>
          <p14:tracePt t="35516" x="4473575" y="1600200"/>
          <p14:tracePt t="35728" x="4479925" y="1600200"/>
          <p14:tracePt t="35821" x="4618038" y="1524000"/>
          <p14:tracePt t="35886" x="4716463" y="1439863"/>
          <p14:tracePt t="35980" x="4754563" y="1409700"/>
          <p14:tracePt t="36077" x="4953000" y="1409700"/>
          <p14:tracePt t="36146" x="5189538" y="1409700"/>
          <p14:tracePt t="36237" x="5418138" y="1417638"/>
          <p14:tracePt t="36351" x="6057900" y="1546225"/>
          <p14:tracePt t="36639" x="6003925" y="1562100"/>
          <p14:tracePt t="36789" x="5989638" y="1570038"/>
          <p14:tracePt t="36883" x="5965825" y="1570038"/>
          <p14:tracePt t="37445" x="5897563" y="1570038"/>
          <p14:tracePt t="37550" x="5851525" y="1570038"/>
          <p14:tracePt t="37714" x="5722938" y="1600200"/>
          <p14:tracePt t="37821" x="5516563" y="1730375"/>
          <p14:tracePt t="38113" x="5516563" y="1774825"/>
          <p14:tracePt t="38194" x="5554663" y="1744663"/>
          <p14:tracePt t="38288" x="5554663" y="1698625"/>
          <p14:tracePt t="38381" x="5540375" y="1698625"/>
          <p14:tracePt t="38472" x="5508625" y="1638300"/>
          <p14:tracePt t="38563" x="5516563" y="1592263"/>
          <p14:tracePt t="38845" x="5456238" y="1508125"/>
          <p14:tracePt t="38951" x="5203825" y="1501775"/>
          <p14:tracePt t="39050" x="5135563" y="1501775"/>
          <p14:tracePt t="39143" x="4937125" y="1477963"/>
          <p14:tracePt t="39223" x="4914900" y="1477963"/>
          <p14:tracePt t="39318" x="4892675" y="1477963"/>
          <p14:tracePt t="39418" x="4892675" y="1470025"/>
          <p14:tracePt t="39636" x="4899025" y="1455738"/>
          <p14:tracePt t="39707" x="4914900" y="1455738"/>
          <p14:tracePt t="39802" x="4937125" y="1431925"/>
          <p14:tracePt t="39906" x="5006975" y="1333500"/>
          <p14:tracePt t="40143" x="5981700" y="1622425"/>
          <p14:tracePt t="40222" x="6042025" y="1622425"/>
          <p14:tracePt t="40388" x="6210300" y="1531938"/>
          <p14:tracePt t="40487" x="6218238" y="1485900"/>
          <p14:tracePt t="40584" x="6232525" y="1477963"/>
          <p14:tracePt t="40676" x="6232525" y="1431925"/>
          <p14:tracePt t="40839" x="6134100" y="1431925"/>
          <p14:tracePt t="40938" x="6126163" y="1477963"/>
          <p14:tracePt t="41090" x="6164263" y="1379538"/>
          <p14:tracePt t="41188" x="6134100" y="1371600"/>
          <p14:tracePt t="41256" x="6118225" y="1425575"/>
          <p14:tracePt t="41300" x="6118225" y="1516063"/>
          <p14:tracePt t="41391" x="6118225" y="1577975"/>
          <p14:tracePt t="41480" x="6142038" y="1508125"/>
          <p14:tracePt t="41753" x="6142038" y="1524000"/>
          <p14:tracePt t="41846" x="6149975" y="1501775"/>
          <p14:tracePt t="43462" x="6226175" y="1760538"/>
          <p14:tracePt t="43613" x="6218238" y="1676400"/>
          <p14:tracePt t="43762" x="6218238" y="1668463"/>
          <p14:tracePt t="44103" x="6194425" y="1622425"/>
          <p14:tracePt t="44200" x="6188075" y="1562100"/>
          <p14:tracePt t="44607" x="5745163" y="1554163"/>
          <p14:tracePt t="44700" x="5692775" y="1516063"/>
          <p14:tracePt t="44763" x="5692775" y="1501775"/>
          <p14:tracePt t="45097" x="5280025" y="1485900"/>
          <p14:tracePt t="45190" x="4937125" y="1485900"/>
          <p14:tracePt t="45259" x="4625975" y="1493838"/>
          <p14:tracePt t="45297" x="4579938" y="1516063"/>
          <p14:tracePt t="45399" x="4403725" y="1714500"/>
          <p14:tracePt t="45505" x="4321175" y="1812925"/>
          <p14:tracePt t="45717" x="4289425" y="1820863"/>
          <p14:tracePt t="45944" x="4449763" y="1730375"/>
          <p14:tracePt t="46036" x="4487863" y="1722438"/>
          <p14:tracePt t="46245" x="4533900" y="1722438"/>
          <p14:tracePt t="46590" x="4625975" y="1646238"/>
          <p14:tracePt t="46679" x="4625975" y="1630363"/>
          <p14:tracePt t="46835" x="4594225" y="1630363"/>
          <p14:tracePt t="46940" x="4549775" y="1616075"/>
          <p14:tracePt t="47008" x="4487863" y="1592263"/>
          <p14:tracePt t="47098" x="4321175" y="1608138"/>
          <p14:tracePt t="47196" x="4175125" y="1654175"/>
          <p14:tracePt t="47260" x="3597275" y="1630363"/>
          <p14:tracePt t="47368" x="3459163" y="1508125"/>
          <p14:tracePt t="47469" x="3475038" y="1463675"/>
          <p14:tracePt t="47567" x="3429000" y="1387475"/>
          <p14:tracePt t="47629" x="3398838" y="1363663"/>
          <p14:tracePt t="47775" x="3390900" y="1355725"/>
          <p14:tracePt t="47871" x="3146425" y="1393825"/>
          <p14:tracePt t="47964" x="3192463" y="1546225"/>
          <p14:tracePt t="48058" x="3246438" y="1584325"/>
          <p14:tracePt t="48162" x="3368675" y="1608138"/>
          <p14:tracePt t="48258" x="3390900" y="1608138"/>
          <p14:tracePt t="48426" x="3344863" y="1562100"/>
          <p14:tracePt t="48527" x="3344863" y="1508125"/>
          <p14:tracePt t="48626" x="3444875" y="1463675"/>
          <p14:tracePt t="48784" x="3436938" y="1439863"/>
          <p14:tracePt t="48892" x="3375025" y="1425575"/>
          <p14:tracePt t="49122" x="3322638" y="1493838"/>
          <p14:tracePt t="49230" x="3330575" y="1439863"/>
          <p14:tracePt t="49304" x="3330575" y="1431925"/>
          <p14:tracePt t="49401" x="3336925" y="1401763"/>
          <p14:tracePt t="49497" x="3336925" y="1393825"/>
          <p14:tracePt t="49744" x="3238500" y="1387475"/>
          <p14:tracePt t="49822" x="3222625" y="1463675"/>
          <p14:tracePt t="49925" x="3238500" y="1577975"/>
          <p14:tracePt t="50096" x="3254375" y="1592263"/>
          <p14:tracePt t="50197" x="3284538" y="1630363"/>
          <p14:tracePt t="50268" x="3330575" y="1630363"/>
          <p14:tracePt t="50309" x="3390900" y="1630363"/>
          <p14:tracePt t="50382" x="3559175" y="1477963"/>
          <p14:tracePt t="50477" x="3551238" y="1463675"/>
          <p14:tracePt t="50586" x="3521075" y="1447800"/>
          <p14:tracePt t="50682" x="3459163" y="1371600"/>
          <p14:tracePt t="50782" x="3406775" y="1349375"/>
          <p14:tracePt t="50857" x="3344863" y="1341438"/>
          <p14:tracePt t="50953" x="3246438" y="1355725"/>
          <p14:tracePt t="51065" x="3216275" y="1493838"/>
          <p14:tracePt t="51160" x="3216275" y="1638300"/>
          <p14:tracePt t="51310" x="3216275" y="1706563"/>
          <p14:tracePt t="51415" x="3238500" y="1760538"/>
          <p14:tracePt t="51516" x="3314700" y="1851025"/>
          <p14:tracePt t="51593" x="3429000" y="1889125"/>
          <p14:tracePt t="51729" x="3603625" y="1806575"/>
          <p14:tracePt t="51823" x="3619500" y="1782763"/>
          <p14:tracePt t="51924" x="3603625" y="1546225"/>
          <p14:tracePt t="51996" x="3597275" y="1531938"/>
          <p14:tracePt t="52220" x="3597275" y="1668463"/>
          <p14:tracePt t="52286" x="3597275" y="1692275"/>
          <p14:tracePt t="52424" x="3543300" y="1760538"/>
          <p14:tracePt t="52524" x="3543300" y="1866900"/>
          <p14:tracePt t="52596" x="3543300" y="1927225"/>
          <p14:tracePt t="52625" x="3543300" y="1943100"/>
          <p14:tracePt t="52720" x="3543300" y="1965325"/>
          <p14:tracePt t="52820" x="3543300" y="1989138"/>
          <p14:tracePt t="52882" x="3543300" y="1997075"/>
          <p14:tracePt t="52947" x="3535363" y="2003425"/>
          <p14:tracePt t="53074" x="3535363" y="2019300"/>
          <p14:tracePt t="53251" x="3521075" y="2019300"/>
          <p14:tracePt t="53360" x="3505200" y="2011363"/>
          <p14:tracePt t="53434" x="3497263" y="2011363"/>
          <p14:tracePt t="53804" x="3390900" y="1646238"/>
          <p14:tracePt t="53913" x="3444875" y="1508125"/>
          <p14:tracePt t="53981" x="3292475" y="1463675"/>
          <p14:tracePt t="54087" x="2522538" y="1508125"/>
          <p14:tracePt t="54194" x="2468563" y="1570038"/>
          <p14:tracePt t="54310" x="2354263" y="1820863"/>
          <p14:tracePt t="54399" x="2263775" y="1897063"/>
          <p14:tracePt t="54501" x="2422525" y="1965325"/>
          <p14:tracePt t="54597" x="2827338" y="1997075"/>
          <p14:tracePt t="54665" x="2955925" y="1997075"/>
          <p14:tracePt t="54758" x="2949575" y="1951038"/>
          <p14:tracePt t="54870" x="2917825" y="1927225"/>
          <p14:tracePt t="54949" x="2917825" y="1866900"/>
          <p14:tracePt t="54979" x="2949575" y="1798638"/>
          <p14:tracePt t="55050" x="2994025" y="1714500"/>
          <p14:tracePt t="55147" x="3017838" y="1698625"/>
          <p14:tracePt t="55314" x="3001963" y="1684338"/>
          <p14:tracePt t="55423" x="3025775" y="1592263"/>
          <p14:tracePt t="55536" x="3070225" y="1570038"/>
          <p14:tracePt t="55650" x="3124200" y="1508125"/>
          <p14:tracePt t="55743" x="3268663" y="1455738"/>
          <p14:tracePt t="55970" x="3260725" y="1455738"/>
          <p14:tracePt t="56416" x="3268663" y="1455738"/>
          <p14:tracePt t="56515" x="3254375" y="1470025"/>
          <p14:tracePt t="56629" x="3238500" y="1501775"/>
          <p14:tracePt t="56856" x="3238500" y="1516063"/>
          <p14:tracePt t="56932" x="3238500" y="1531938"/>
          <p14:tracePt t="57092" x="3216275" y="1531938"/>
          <p14:tracePt t="57337" x="3314700" y="1508125"/>
          <p14:tracePt t="57435" x="3314700" y="1493838"/>
          <p14:tracePt t="57534" x="3390900" y="1470025"/>
          <p14:tracePt t="57624" x="3413125" y="1470025"/>
          <p14:tracePt t="57717" x="3421063" y="1463675"/>
          <p14:tracePt t="57812" x="3413125" y="1455738"/>
          <p14:tracePt t="57979" x="3390900" y="1485900"/>
          <p14:tracePt t="58064" x="3330575" y="1577975"/>
          <p14:tracePt t="58159" x="3260725" y="1760538"/>
          <p14:tracePt t="58259" x="3260725" y="1768475"/>
          <p14:tracePt t="59180" x="3254375" y="1752600"/>
          <p14:tracePt t="59269" x="3254375" y="1744663"/>
          <p14:tracePt t="59360" x="3246438" y="1722438"/>
          <p14:tracePt t="59772" x="3238500" y="1820863"/>
          <p14:tracePt t="59872" x="3238500" y="1858963"/>
          <p14:tracePt t="59961" x="3254375" y="1912938"/>
          <p14:tracePt t="60027" x="3230563" y="2073275"/>
          <p14:tracePt t="60057" x="3222625" y="2111375"/>
          <p14:tracePt t="60151" x="3132138" y="2384425"/>
          <p14:tracePt t="60251" x="2941638" y="2620963"/>
          <p14:tracePt t="60320" x="2536825" y="2720975"/>
          <p14:tracePt t="60416" x="2079625" y="2857500"/>
          <p14:tracePt t="60482" x="1736725" y="2963863"/>
          <p14:tracePt t="60572" x="1447800" y="3025775"/>
          <p14:tracePt t="60673" x="1181100" y="3063875"/>
          <p14:tracePt t="60760" x="960438" y="3070225"/>
          <p14:tracePt t="60910" x="1006475" y="3070225"/>
          <p14:tracePt t="60976" x="1012825" y="3070225"/>
          <p14:tracePt t="61463" x="1012825" y="3086100"/>
          <p14:tracePt t="61537" x="982663" y="3086100"/>
          <p14:tracePt t="61637" x="830263" y="3078163"/>
          <p14:tracePt t="61730" x="822325" y="3124200"/>
          <p14:tracePt t="61824" x="830263" y="3124200"/>
          <p14:tracePt t="61915" x="815975" y="3078163"/>
          <p14:tracePt t="62006" x="800100" y="3048000"/>
          <p14:tracePt t="62097" x="808038" y="3048000"/>
          <p14:tracePt t="62191" x="723900" y="2987675"/>
          <p14:tracePt t="62279" x="677863" y="2979738"/>
          <p14:tracePt t="62493" x="731838" y="2987675"/>
          <p14:tracePt t="62590" x="762000" y="2987675"/>
          <p14:tracePt t="62684" x="854075" y="2987675"/>
          <p14:tracePt t="62775" x="906463" y="2987675"/>
          <p14:tracePt t="62864" x="922338" y="2987675"/>
          <p14:tracePt t="62955" x="968375" y="2987675"/>
          <p14:tracePt t="63026" x="1044575" y="2987675"/>
          <p14:tracePt t="63115" x="1143000" y="2987675"/>
          <p14:tracePt t="63220" x="1235075" y="2987675"/>
          <p14:tracePt t="63284" x="1287463" y="2987675"/>
          <p14:tracePt t="63319" x="1341438" y="2987675"/>
          <p14:tracePt t="63410" x="1431925" y="2987675"/>
          <p14:tracePt t="63501" x="1485900" y="2987675"/>
          <p14:tracePt t="63711" x="1516063" y="2987675"/>
          <p14:tracePt t="63799" x="1524000" y="2994025"/>
          <p14:tracePt t="64006" x="1531938" y="3001963"/>
          <p14:tracePt t="64159" x="1592263" y="3055938"/>
          <p14:tracePt t="64258" x="1744663" y="3078163"/>
          <p14:tracePt t="64330" x="1790700" y="3124200"/>
          <p14:tracePt t="64425" x="1874838" y="3124200"/>
          <p14:tracePt t="64521" x="1989138" y="3124200"/>
          <p14:tracePt t="64620" x="2247900" y="3094038"/>
          <p14:tracePt t="64694" x="2430463" y="3094038"/>
          <p14:tracePt t="64785" x="2560638" y="3086100"/>
          <p14:tracePt t="64890" x="2857500" y="3070225"/>
          <p14:tracePt t="64980" x="3055938" y="3078163"/>
          <p14:tracePt t="65044" x="3101975" y="3078163"/>
          <p14:tracePt t="65138" x="3292475" y="3094038"/>
          <p14:tracePt t="65207" x="3459163" y="3132138"/>
          <p14:tracePt t="65296" x="3497263" y="3140075"/>
          <p14:tracePt t="65397" x="3581400" y="3146425"/>
          <p14:tracePt t="65459" x="3679825" y="3162300"/>
          <p14:tracePt t="65553" x="3756025" y="3162300"/>
          <p14:tracePt t="65647" x="3886200" y="3162300"/>
          <p14:tracePt t="65710" x="4060825" y="3200400"/>
          <p14:tracePt t="65932" x="3902075" y="3216275"/>
          <p14:tracePt t="66025" x="3878263" y="3230563"/>
          <p14:tracePt t="66123" x="4152900" y="3375025"/>
          <p14:tracePt t="66214" x="4175125" y="3398838"/>
          <p14:tracePt t="66314" x="4206875" y="3436938"/>
          <p14:tracePt t="66407" x="4411663" y="3513138"/>
          <p14:tracePt t="66469" x="4449763" y="3535363"/>
          <p14:tracePt t="66558" x="4518025" y="3559175"/>
          <p14:tracePt t="66665" x="4678363" y="3657600"/>
          <p14:tracePt t="66759" x="5273675" y="3908425"/>
          <p14:tracePt t="66849" x="5295900" y="3908425"/>
          <p14:tracePt t="66934" x="5318125" y="3886200"/>
          <p14:tracePt t="67021" x="5326063" y="3878263"/>
          <p14:tracePt t="67118" x="5334000" y="3840163"/>
          <p14:tracePt t="67210" x="5257800" y="3665538"/>
          <p14:tracePt t="67310" x="5083175" y="3589338"/>
          <p14:tracePt t="67403" x="5013325" y="3573463"/>
          <p14:tracePt t="67490" x="4991100" y="3573463"/>
          <p14:tracePt t="67562" x="4968875" y="3573463"/>
          <p14:tracePt t="67646" x="5013325" y="3597275"/>
          <p14:tracePt t="67794" x="5051425" y="3597275"/>
          <p14:tracePt t="67887" x="5097463" y="3589338"/>
          <p14:tracePt t="67977" x="5159375" y="3573463"/>
          <p14:tracePt t="68125" x="5173663" y="3543300"/>
          <p14:tracePt t="68354" x="5151438" y="3505200"/>
          <p14:tracePt t="68446" x="5143500" y="3489325"/>
          <p14:tracePt t="68533" x="5135563" y="3482975"/>
          <p14:tracePt t="69237" x="5127625" y="3475038"/>
          <p14:tracePt t="69340" x="5113338" y="3467100"/>
          <p14:tracePt t="70000" x="5097463" y="3467100"/>
          <p14:tracePt t="70588" x="5029200" y="3475038"/>
          <p14:tracePt t="70686" x="4351338" y="3581400"/>
          <p14:tracePt t="70820" x="4183063" y="3657600"/>
          <p14:tracePt t="70916" x="4237038" y="3679825"/>
          <p14:tracePt t="71028" x="4267200" y="3695700"/>
          <p14:tracePt t="71284" x="4525963" y="3733800"/>
          <p14:tracePt t="71389" x="4533900" y="3733800"/>
          <p14:tracePt t="71552" x="4518025" y="3679825"/>
          <p14:tracePt t="71558" x="4518025" y="3673475"/>
          <p14:tracePt t="71653" x="4518025" y="3657600"/>
          <p14:tracePt t="71759" x="4511675" y="3641725"/>
          <p14:tracePt t="71917" x="4487863" y="3635375"/>
          <p14:tracePt t="72015" x="4465638" y="3619500"/>
          <p14:tracePt t="72096" x="4449763" y="3551238"/>
          <p14:tracePt t="72206" x="2925763" y="2400300"/>
          <p14:tracePt t="72326" x="2416175" y="2270125"/>
          <p14:tracePt t="72421" x="1554163" y="1858963"/>
          <p14:tracePt t="72504" x="1173163" y="1600200"/>
          <p14:tracePt t="72606" x="1135063" y="1554163"/>
          <p14:tracePt t="72711" x="1135063" y="1546225"/>
          <p14:tracePt t="72812" x="1112838" y="1524000"/>
          <p14:tracePt t="72925" x="1317625" y="1600200"/>
          <p14:tracePt t="72995" x="1379538" y="1616075"/>
          <p14:tracePt t="73027" x="1439863" y="1616075"/>
          <p14:tracePt t="73093" x="1570038" y="1622425"/>
          <p14:tracePt t="73191" x="1752600" y="1630363"/>
          <p14:tracePt t="73296" x="1790700" y="1638300"/>
          <p14:tracePt t="73392" x="1806575" y="1638300"/>
          <p14:tracePt t="73612" x="1812925" y="1638300"/>
          <p14:tracePt t="73826" x="1820863" y="1638300"/>
          <p14:tracePt t="74317" x="1889125" y="1592263"/>
          <p14:tracePt t="74778" x="1874838" y="1570038"/>
          <p14:tracePt t="74870" x="1866900" y="1584325"/>
          <p14:tracePt t="75015" x="1874838" y="1616075"/>
          <p14:tracePt t="75109" x="1905000" y="1630363"/>
          <p14:tracePt t="75634" x="1905000" y="1616075"/>
          <p14:tracePt t="77114" x="1905000" y="1608138"/>
          <p14:tracePt t="77180" x="1889125" y="1608138"/>
          <p14:tracePt t="77403" x="1882775" y="1592263"/>
          <p14:tracePt t="80674" x="1943100" y="1584325"/>
          <p14:tracePt t="80784" x="1981200" y="1570038"/>
          <p14:tracePt t="80882" x="1989138" y="1562100"/>
          <p14:tracePt t="86102" x="2057400" y="1539875"/>
          <p14:tracePt t="86212" x="2171700" y="1516063"/>
          <p14:tracePt t="86278" x="2193925" y="1516063"/>
          <p14:tracePt t="86409" x="2255838" y="1493838"/>
          <p14:tracePt t="86515" x="2286000" y="1493838"/>
          <p14:tracePt t="86608" x="2308225" y="1493838"/>
          <p14:tracePt t="86721" x="2430463" y="1493838"/>
          <p14:tracePt t="86793" x="2574925" y="1493838"/>
          <p14:tracePt t="86893" x="2598738" y="1493838"/>
          <p14:tracePt t="86989" x="2598738" y="1501775"/>
          <p14:tracePt t="87087" x="2651125" y="1501775"/>
          <p14:tracePt t="87194" x="2697163" y="1501775"/>
          <p14:tracePt t="87265" x="2727325" y="1501775"/>
          <p14:tracePt t="87306" x="2751138" y="1501775"/>
          <p14:tracePt t="87405" x="2811463" y="1493838"/>
          <p14:tracePt t="87502" x="2819400" y="1493838"/>
          <p14:tracePt t="87596" x="2827338" y="1470025"/>
          <p14:tracePt t="87672" x="2667000" y="1470025"/>
          <p14:tracePt t="87777" x="2759075" y="1630363"/>
          <p14:tracePt t="87848" x="2765425" y="1660525"/>
          <p14:tracePt t="87950" x="2705100" y="1692275"/>
          <p14:tracePt t="88050" x="2689225" y="1698625"/>
          <p14:tracePt t="88239" x="2659063" y="1684338"/>
          <p14:tracePt t="88348" x="2613025" y="1630363"/>
          <p14:tracePt t="88447" x="2568575" y="1630363"/>
          <p14:tracePt t="88557" x="2438400" y="1638300"/>
          <p14:tracePt t="88624" x="2392363" y="1638300"/>
          <p14:tracePt t="88716" x="2354263" y="1616075"/>
          <p14:tracePt t="88784" x="2346325" y="1616075"/>
          <p14:tracePt t="88880" x="2286000" y="1616075"/>
          <p14:tracePt t="88999" x="2255838" y="1622425"/>
          <p14:tracePt t="89117" x="2193925" y="1584325"/>
          <p14:tracePt t="89184" x="2155825" y="1570038"/>
          <p14:tracePt t="89314" x="1600200" y="1470025"/>
          <p14:tracePt t="89318" x="1570038" y="1470025"/>
          <p14:tracePt t="89415" x="1516063" y="1463675"/>
          <p14:tracePt t="89509" x="1341438" y="1668463"/>
          <p14:tracePt t="89610" x="1158875" y="2659063"/>
          <p14:tracePt t="89717" x="1508125" y="3170238"/>
          <p14:tracePt t="89782" x="1668463" y="3543300"/>
          <p14:tracePt t="89877" x="2073275" y="4038600"/>
          <p14:tracePt t="89971" x="2286000" y="4343400"/>
          <p14:tracePt t="90313" x="2324100" y="4321175"/>
          <p14:tracePt t="90587" x="1257300" y="5075238"/>
          <p14:tracePt t="90686" x="1127125" y="5303838"/>
          <p14:tracePt t="90762" x="1349375" y="5402263"/>
          <p14:tracePt t="90794" x="1470025" y="5456238"/>
          <p14:tracePt t="90888" x="1570038" y="5478463"/>
          <p14:tracePt t="90986" x="1806575" y="5426075"/>
          <p14:tracePt t="91083" x="2079625" y="5151438"/>
          <p14:tracePt t="91146" x="2117725" y="5105400"/>
          <p14:tracePt t="91244" x="2255838" y="5051425"/>
          <p14:tracePt t="91327" x="2422525" y="5013325"/>
          <p14:tracePt t="91420" x="2536825" y="4945063"/>
          <p14:tracePt t="91518" x="2454275" y="4838700"/>
          <p14:tracePt t="91612" x="2270125" y="4686300"/>
          <p14:tracePt t="91678" x="2179638" y="4656138"/>
          <p14:tracePt t="91838" x="2370138" y="4922838"/>
          <p14:tracePt t="91938" x="2514600" y="5006975"/>
          <p14:tracePt t="92031" x="2544763" y="5006975"/>
          <p14:tracePt t="92123" x="2560638" y="4983163"/>
          <p14:tracePt t="92214" x="2598738" y="4906963"/>
          <p14:tracePt t="92318" x="2727325" y="4816475"/>
          <p14:tracePt t="92414" x="2765425" y="4732338"/>
          <p14:tracePt t="92484" x="2765425" y="4648200"/>
          <p14:tracePt t="92516" x="2765425" y="4625975"/>
          <p14:tracePt t="92615" x="2811463" y="4564063"/>
          <p14:tracePt t="92713" x="3246438" y="4267200"/>
          <p14:tracePt t="92802" x="3254375" y="4251325"/>
          <p14:tracePt t="93014" x="3825875" y="4168775"/>
          <p14:tracePt t="93116" x="3832225" y="4168775"/>
          <p14:tracePt t="93209" x="3733800" y="4122738"/>
          <p14:tracePt t="93308" x="3649663" y="4122738"/>
          <p14:tracePt t="93407" x="3619500" y="4122738"/>
          <p14:tracePt t="93501" x="3581400" y="4130675"/>
          <p14:tracePt t="93588" x="3573463" y="4130675"/>
          <p14:tracePt t="93862" x="3535363" y="4130675"/>
          <p14:tracePt t="93961" x="3482975" y="4130675"/>
          <p14:tracePt t="94071" x="3451225" y="4130675"/>
          <p14:tracePt t="94349" x="3444875" y="4130675"/>
          <p14:tracePt t="96085" x="3467100" y="4259263"/>
          <p14:tracePt t="96396" x="3763963" y="3970338"/>
          <p14:tracePt t="96503" x="3802063" y="3954463"/>
          <p14:tracePt t="96595" x="3817938" y="3954463"/>
          <p14:tracePt t="99937" x="3817938" y="3984625"/>
          <p14:tracePt t="100151" x="3802063" y="3992563"/>
          <p14:tracePt t="101056" x="3794125" y="4008438"/>
          <p14:tracePt t="101516" x="3794125" y="4022725"/>
          <p14:tracePt t="101932" x="3825875" y="4030663"/>
          <p14:tracePt t="101998" x="4473575" y="3970338"/>
          <p14:tracePt t="102094" x="5851525" y="3665538"/>
          <p14:tracePt t="102190" x="6240463" y="3521075"/>
          <p14:tracePt t="102283" x="6804025" y="3344863"/>
          <p14:tracePt t="102353" x="7170738" y="3268663"/>
          <p14:tracePt t="102443" x="6667500" y="3200400"/>
          <p14:tracePt t="102844" x="6721475" y="3178175"/>
          <p14:tracePt t="103190" x="6904038" y="3162300"/>
          <p14:tracePt t="103289" x="7200900" y="3078163"/>
          <p14:tracePt t="103393" x="8259763" y="2857500"/>
          <p14:tracePt t="103457" x="8245475" y="2773363"/>
          <p14:tracePt t="103557" x="8221663" y="2735263"/>
          <p14:tracePt t="103658" x="8343900" y="2613025"/>
          <p14:tracePt t="103756" x="8648700" y="2468563"/>
          <p14:tracePt t="103821" x="8816975" y="2400300"/>
          <p14:tracePt t="103969" x="8816975" y="2370138"/>
          <p14:tracePt t="104039" x="8694738" y="2346325"/>
          <p14:tracePt t="104134" x="8534400" y="2354263"/>
          <p14:tracePt t="104226" x="8504238" y="2370138"/>
          <p14:tracePt t="104812" x="8480425" y="2370138"/>
          <p14:tracePt t="105098" x="8435975" y="2370138"/>
          <p14:tracePt t="105628" x="7269163" y="2416175"/>
          <p14:tracePt t="105720" x="7231063" y="2416175"/>
          <p14:tracePt t="105826" x="7048500" y="2430463"/>
          <p14:tracePt t="105925" x="6484938" y="2492375"/>
          <p14:tracePt t="106016" x="6545263" y="2492375"/>
          <p14:tracePt t="106117" x="6651625" y="2438400"/>
          <p14:tracePt t="106212" x="6804025" y="2438400"/>
          <p14:tracePt t="106311" x="7056438" y="2438400"/>
          <p14:tracePt t="106373" x="7108825" y="2438400"/>
          <p14:tracePt t="106465" x="7170738" y="2438400"/>
          <p14:tracePt t="106534" x="7261225" y="2438400"/>
          <p14:tracePt t="106632" x="7399338" y="2446338"/>
          <p14:tracePt t="106727" x="7445375" y="2446338"/>
          <p14:tracePt t="106789" x="7521575" y="2460625"/>
          <p14:tracePt t="107189" x="7527925" y="2460625"/>
          <p14:tracePt t="107281" x="7543800" y="2460625"/>
          <p14:tracePt t="107557" x="7559675" y="2460625"/>
          <p14:tracePt t="107653" x="7642225" y="2454275"/>
          <p14:tracePt t="107752" x="8069263" y="2408238"/>
          <p14:tracePt t="107847" x="8640763" y="2408238"/>
          <p14:tracePt t="107912" x="9021763" y="2446338"/>
          <p14:tracePt t="108000" x="9097963" y="2438400"/>
          <p14:tracePt t="108070" x="9242425" y="2422525"/>
          <p14:tracePt t="108164" x="9258300" y="2416175"/>
          <p14:tracePt t="108772" x="9228138" y="2416175"/>
          <p14:tracePt t="109467" x="9242425" y="2446338"/>
          <p14:tracePt t="109644" x="9228138" y="2446338"/>
          <p14:tracePt t="109746" x="9204325" y="2446338"/>
          <p14:tracePt t="109847" x="9144000" y="2446338"/>
          <p14:tracePt t="109942" x="8937625" y="2370138"/>
          <p14:tracePt t="110044" x="8335963" y="2201863"/>
          <p14:tracePt t="110162" x="7445375" y="2163763"/>
          <p14:tracePt t="110275" x="7070725" y="2217738"/>
          <p14:tracePt t="110392" x="6423025" y="2239963"/>
          <p14:tracePt t="110489" x="5753100" y="2408238"/>
          <p14:tracePt t="110566" x="5684838" y="2454275"/>
          <p14:tracePt t="110665" x="5661025" y="2530475"/>
          <p14:tracePt t="110785" x="5540375" y="2659063"/>
          <p14:tracePt t="110895" x="5334000" y="2689225"/>
          <p14:tracePt t="110988" x="5311775" y="2689225"/>
          <p14:tracePt t="111080" x="5295900" y="2689225"/>
          <p14:tracePt t="111178" x="5273675" y="2674938"/>
          <p14:tracePt t="111350" x="5486400" y="2568575"/>
          <p14:tracePt t="111459" x="5578475" y="2484438"/>
          <p14:tracePt t="111557" x="5516563" y="2492375"/>
          <p14:tracePt t="111630" x="5464175" y="2522538"/>
          <p14:tracePt t="111854" x="5448300" y="2530475"/>
          <p14:tracePt t="112094" x="5456238" y="2530475"/>
          <p14:tracePt t="112207" x="5478463" y="2590800"/>
          <p14:tracePt t="112317" x="5508625" y="2667000"/>
          <p14:tracePt t="112417" x="5508625" y="2811463"/>
          <p14:tracePt t="112511" x="5532438" y="2835275"/>
          <p14:tracePt t="112585" x="5600700" y="2949575"/>
          <p14:tracePt t="112767" x="5608638" y="2949575"/>
          <p14:tracePt t="113013" x="5638800" y="2941638"/>
          <p14:tracePt t="113117" x="5646738" y="2925763"/>
          <p14:tracePt t="113218" x="5684838" y="2925763"/>
          <p14:tracePt t="113318" x="5761038" y="2887663"/>
          <p14:tracePt t="113424" x="5875338" y="2811463"/>
          <p14:tracePt t="113592" x="5859463" y="2705100"/>
          <p14:tracePt t="113660" x="5845175" y="2651125"/>
          <p14:tracePt t="113756" x="5821363" y="2620963"/>
          <p14:tracePt t="113853" x="5783263" y="2613025"/>
          <p14:tracePt t="114024" x="5768975" y="2606675"/>
          <p14:tracePt t="114622" x="5783263" y="2651125"/>
          <p14:tracePt t="114695" x="5813425" y="2735263"/>
          <p14:tracePt t="114788" x="5813425" y="2743200"/>
          <p14:tracePt t="115154" x="5829300" y="2743200"/>
          <p14:tracePt t="115265" x="5883275" y="2720975"/>
          <p14:tracePt t="115381" x="5913438" y="2713038"/>
          <p14:tracePt t="115481" x="5943600" y="2713038"/>
          <p14:tracePt t="115586" x="6011863" y="2713038"/>
          <p14:tracePt t="115650" x="6019800" y="2713038"/>
          <p14:tracePt t="117633" x="6049963" y="2727325"/>
          <p14:tracePt t="118069" x="6065838" y="2743200"/>
          <p14:tracePt t="118658" x="6172200" y="2743200"/>
          <p14:tracePt t="118735" x="6354763" y="2743200"/>
          <p14:tracePt t="119044" x="6324600" y="2720975"/>
          <p14:tracePt t="119108" x="6324600" y="2697163"/>
          <p14:tracePt t="119207" x="6316663" y="2689225"/>
          <p14:tracePt t="119310" x="6316663" y="2674938"/>
          <p14:tracePt t="119718" x="6308725" y="2674938"/>
          <p14:tracePt t="119874" x="6302375" y="2674938"/>
          <p14:tracePt t="124031" x="6308725" y="2674938"/>
          <p14:tracePt t="127627" x="6302375" y="2674938"/>
          <p14:tracePt t="128293" x="6316663" y="2674938"/>
          <p14:tracePt t="128362" x="6324600" y="2674938"/>
          <p14:tracePt t="128765" x="6340475" y="2674938"/>
          <p14:tracePt t="129290" x="6370638" y="2674938"/>
          <p14:tracePt t="129362" x="6384925" y="2674938"/>
          <p14:tracePt t="129514" x="6416675" y="2674938"/>
          <p14:tracePt t="129619" x="6484938" y="2667000"/>
          <p14:tracePt t="129713" x="6507163" y="2667000"/>
          <p14:tracePt t="129806" x="6575425" y="2667000"/>
          <p14:tracePt t="129869" x="6659563" y="2644775"/>
          <p14:tracePt t="129904" x="6683375" y="2644775"/>
          <p14:tracePt t="130005" x="6751638" y="2644775"/>
          <p14:tracePt t="130098" x="6880225" y="2644775"/>
          <p14:tracePt t="130192" x="6926263" y="2644775"/>
          <p14:tracePt t="130344" x="6934200" y="2644775"/>
          <p14:tracePt t="130433" x="6942138" y="2644775"/>
          <p14:tracePt t="130521" x="6964363" y="2644775"/>
          <p14:tracePt t="130610" x="6972300" y="2644775"/>
          <p14:tracePt t="130703" x="7162800" y="2674938"/>
          <p14:tracePt t="130795" x="7192963" y="2682875"/>
          <p14:tracePt t="130871" x="7231063" y="2682875"/>
          <p14:tracePt t="130964" x="7337425" y="2682875"/>
          <p14:tracePt t="131062" x="7535863" y="2682875"/>
          <p14:tracePt t="131125" x="7756525" y="2674938"/>
          <p14:tracePt t="131221" x="8137525" y="2689225"/>
          <p14:tracePt t="131326" x="8618538" y="2720975"/>
          <p14:tracePt t="131430" x="9021763" y="2720975"/>
          <p14:tracePt t="131524" x="9394825" y="2720975"/>
          <p14:tracePt t="131586" x="9426575" y="2720975"/>
          <p14:tracePt t="131681" x="9456738" y="2705100"/>
          <p14:tracePt t="131835" x="9486900" y="2689225"/>
          <p14:tracePt t="131938" x="9578975" y="2674938"/>
          <p14:tracePt t="132036" x="9601200" y="2674938"/>
          <p14:tracePt t="132128" x="9677400" y="2659063"/>
          <p14:tracePt t="132224" x="9737725" y="2659063"/>
          <p14:tracePt t="132317" x="9745663" y="2651125"/>
          <p14:tracePt t="132464" x="9669463" y="2598738"/>
          <p14:tracePt t="132863" x="9769475" y="2560638"/>
          <p14:tracePt t="132970" x="9791700" y="2568575"/>
          <p14:tracePt t="133063" x="9859963" y="2606675"/>
          <p14:tracePt t="133158" x="10188575" y="2705100"/>
          <p14:tracePt t="133249" x="10202863" y="2705100"/>
          <p14:tracePt t="133357" x="10355263" y="2682875"/>
          <p14:tracePt t="133454" x="10675938" y="2667000"/>
          <p14:tracePt t="133548" x="10760075" y="2636838"/>
          <p14:tracePt t="133612" x="10880725" y="2598738"/>
          <p14:tracePt t="133646" x="10912475" y="2590800"/>
          <p14:tracePt t="133740" x="10926763" y="2568575"/>
          <p14:tracePt t="133806" x="10820400" y="2552700"/>
          <p14:tracePt t="133845" x="10782300" y="2536825"/>
          <p14:tracePt t="133941" x="10652125" y="2514600"/>
          <p14:tracePt t="134003" x="10591800" y="2498725"/>
          <p14:tracePt t="134036" x="10485438" y="2498725"/>
          <p14:tracePt t="134133" x="10325100" y="2506663"/>
          <p14:tracePt t="134197" x="9974263" y="2574925"/>
          <p14:tracePt t="134288" x="9745663" y="2659063"/>
          <p14:tracePt t="134390" x="9753600" y="2811463"/>
          <p14:tracePt t="134483" x="9769475" y="2841625"/>
          <p14:tracePt t="134575" x="9783763" y="2857500"/>
          <p14:tracePt t="134637" x="9821863" y="2865438"/>
          <p14:tracePt t="134725" x="9837738" y="2865438"/>
          <p14:tracePt t="134826" x="9859963" y="2865438"/>
          <p14:tracePt t="135162" x="9913938" y="2865438"/>
          <p14:tracePt t="135262" x="10036175" y="2819400"/>
          <p14:tracePt t="135359" x="10042525" y="2803525"/>
          <p14:tracePt t="135420" x="10036175" y="2797175"/>
          <p14:tracePt t="135571" x="10028238" y="2773363"/>
          <p14:tracePt t="135666" x="10012363" y="2773363"/>
          <p14:tracePt t="136068" x="10066338" y="2735263"/>
          <p14:tracePt t="136163" x="10202863" y="2705100"/>
          <p14:tracePt t="136261" x="10233025" y="2697163"/>
          <p14:tracePt t="136368" x="10264775" y="2682875"/>
          <p14:tracePt t="136429" x="10271125" y="2682875"/>
          <p14:tracePt t="137715" x="10271125" y="2674938"/>
          <p14:tracePt t="138878" x="10256838" y="2765425"/>
          <p14:tracePt t="138954" x="10112375" y="3086100"/>
          <p14:tracePt t="139062" x="10012363" y="3178175"/>
          <p14:tracePt t="139174" x="9959975" y="3070225"/>
          <p14:tracePt t="139248" x="9990138" y="3032125"/>
          <p14:tracePt t="139375" x="10080625" y="2917825"/>
          <p14:tracePt t="139441" x="10080625" y="2903538"/>
          <p14:tracePt t="139480" x="10074275" y="2879725"/>
          <p14:tracePt t="139576" x="9845675" y="2811463"/>
          <p14:tracePt t="139680" x="9593263" y="2781300"/>
          <p14:tracePt t="140263" x="9731375" y="2789238"/>
          <p14:tracePt t="140363" x="9737725" y="2789238"/>
          <p14:tracePt t="140727" x="9761538" y="2789238"/>
          <p14:tracePt t="140836" x="9813925" y="2789238"/>
          <p14:tracePt t="140933" x="9829800" y="2789238"/>
          <p14:tracePt t="141515" x="9837738" y="2789238"/>
          <p14:tracePt t="141828" x="9913938" y="2759075"/>
          <p14:tracePt t="141923" x="9921875" y="2759075"/>
          <p14:tracePt t="142892" x="9982200" y="2759075"/>
          <p14:tracePt t="142993" x="10004425" y="2765425"/>
          <p14:tracePt t="143102" x="9990138" y="2789238"/>
          <p14:tracePt t="143212" x="9486900" y="2857500"/>
          <p14:tracePt t="143290" x="8061325" y="2789238"/>
          <p14:tracePt t="143394" x="7818438" y="2819400"/>
          <p14:tracePt t="143504" x="7010400" y="2849563"/>
          <p14:tracePt t="143613" x="6065838" y="2895600"/>
          <p14:tracePt t="143685" x="5935663" y="2911475"/>
          <p14:tracePt t="143793" x="5464175" y="2987675"/>
          <p14:tracePt t="143894" x="4899025" y="3070225"/>
          <p14:tracePt t="144004" x="4876800" y="3094038"/>
          <p14:tracePt t="144112" x="4945063" y="3101975"/>
          <p14:tracePt t="144223" x="4999038" y="3132138"/>
          <p14:tracePt t="144554" x="5037138" y="3162300"/>
          <p14:tracePt t="144727" x="5021263" y="3154363"/>
          <p14:tracePt t="144831" x="4968875" y="3146425"/>
          <p14:tracePt t="144931" x="4937125" y="3146425"/>
          <p14:tracePt t="145003" x="4937125" y="3094038"/>
          <p14:tracePt t="145117" x="4983163" y="3040063"/>
          <p14:tracePt t="145222" x="4968875" y="3009900"/>
          <p14:tracePt t="145334" x="4914900" y="2979738"/>
          <p14:tracePt t="145495" x="4930775" y="2979738"/>
          <p14:tracePt t="145609" x="5165725" y="2987675"/>
          <p14:tracePt t="145721" x="5402263" y="2903538"/>
          <p14:tracePt t="145824" x="5661025" y="2895600"/>
          <p14:tracePt t="145931" x="5981700" y="2873375"/>
          <p14:tracePt t="146005" x="6210300" y="2849563"/>
          <p14:tracePt t="146043" x="6324600" y="2849563"/>
          <p14:tracePt t="146116" x="6575425" y="2849563"/>
          <p14:tracePt t="146151" x="6621463" y="2849563"/>
          <p14:tracePt t="146250" x="7064375" y="2887663"/>
          <p14:tracePt t="146360" x="7154863" y="2887663"/>
          <p14:tracePt t="146525" x="7146925" y="2887663"/>
          <p14:tracePt t="146633" x="6964363" y="2911475"/>
          <p14:tracePt t="146743" x="6019800" y="2971800"/>
          <p14:tracePt t="146817" x="5768975" y="2987675"/>
          <p14:tracePt t="146918" x="5546725" y="2994025"/>
          <p14:tracePt t="147025" x="5394325" y="2994025"/>
          <p14:tracePt t="147101" x="5318125" y="2994025"/>
          <p14:tracePt t="147198" x="5303838" y="2994025"/>
          <p14:tracePt t="147557" x="5303838" y="2987675"/>
          <p14:tracePt t="147658" x="5303838" y="2979738"/>
          <p14:tracePt t="147893" x="5303838" y="2971800"/>
          <p14:tracePt t="147994" x="5554663" y="2971800"/>
          <p14:tracePt t="148071" x="5799138" y="2979738"/>
          <p14:tracePt t="148177" x="5927725" y="2955925"/>
          <p14:tracePt t="148285" x="6142038" y="2911475"/>
          <p14:tracePt t="148388" x="6194425" y="2903538"/>
          <p14:tracePt t="148821" x="6172200" y="2987675"/>
          <p14:tracePt t="149059" x="6194425" y="2979738"/>
          <p14:tracePt t="149128" x="6370638" y="2941638"/>
          <p14:tracePt t="149230" x="6683375" y="2887663"/>
          <p14:tracePt t="149345" x="6751638" y="2887663"/>
          <p14:tracePt t="149446" x="6850063" y="2887663"/>
          <p14:tracePt t="149512" x="7285038" y="2887663"/>
          <p14:tracePt t="149544" x="7475538" y="2887663"/>
          <p14:tracePt t="149635" x="7483475" y="2887663"/>
          <p14:tracePt t="149730" x="7483475" y="2933700"/>
          <p14:tracePt t="149827" x="7497763" y="2949575"/>
          <p14:tracePt t="150536" x="7475538" y="2955925"/>
          <p14:tracePt t="150603" x="7451725" y="2963863"/>
          <p14:tracePt t="150696" x="7413625" y="2963863"/>
          <p14:tracePt t="150794" x="7323138" y="2955925"/>
          <p14:tracePt t="150894" x="6934200" y="2955925"/>
          <p14:tracePt t="150997" x="6202363" y="2979738"/>
          <p14:tracePt t="151061" x="5578475" y="2979738"/>
          <p14:tracePt t="151158" x="5197475" y="3025775"/>
          <p14:tracePt t="151259" x="4914900" y="3078163"/>
          <p14:tracePt t="151363" x="4860925" y="3078163"/>
          <p14:tracePt t="151455" x="4830763" y="3055938"/>
          <p14:tracePt t="151545" x="4830763" y="3048000"/>
          <p14:tracePt t="151608" x="4830763" y="3040063"/>
          <p14:tracePt t="151917" x="4732338" y="3078163"/>
          <p14:tracePt t="152074" x="4740275" y="3009900"/>
          <p14:tracePt t="152140" x="4754563" y="3001963"/>
          <p14:tracePt t="152365" x="4800600" y="2987675"/>
          <p14:tracePt t="152460" x="4816475" y="2987675"/>
          <p14:tracePt t="152550" x="4854575" y="2994025"/>
          <p14:tracePt t="152613" x="4945063" y="3009900"/>
          <p14:tracePt t="152710" x="4983163" y="3009900"/>
          <p14:tracePt t="152987" x="5013325" y="3009900"/>
          <p14:tracePt t="153079" x="5021263" y="3009900"/>
          <p14:tracePt t="153430" x="4884738" y="3230563"/>
          <p14:tracePt t="153522" x="4860925" y="3254375"/>
          <p14:tracePt t="153619" x="4922838" y="3230563"/>
          <p14:tracePt t="153621" x="4930775" y="3230563"/>
          <p14:tracePt t="153684" x="4937125" y="3230563"/>
          <p14:tracePt t="153774" x="4953000" y="3230563"/>
          <p14:tracePt t="154002" x="4884738" y="3292475"/>
          <p14:tracePt t="154097" x="4846638" y="3314700"/>
          <p14:tracePt t="154159" x="4846638" y="3330575"/>
          <p14:tracePt t="154262" x="4822825" y="3390900"/>
          <p14:tracePt t="154356" x="4822825" y="3406775"/>
          <p14:tracePt t="154629" x="4778375" y="3413125"/>
          <p14:tracePt t="154729" x="4740275" y="3475038"/>
          <p14:tracePt t="154825" x="4740275" y="3505200"/>
          <p14:tracePt t="154920" x="4784725" y="3573463"/>
          <p14:tracePt t="155016" x="4808538" y="3635375"/>
          <p14:tracePt t="155417" x="4838700" y="3635375"/>
          <p14:tracePt t="155514" x="4854575" y="3635375"/>
          <p14:tracePt t="155666" x="4937125" y="3635375"/>
          <p14:tracePt t="155672" x="4960938" y="3635375"/>
          <p14:tracePt t="155773" x="5067300" y="3641725"/>
          <p14:tracePt t="155861" x="5075238" y="3641725"/>
          <p14:tracePt t="155959" x="5051425" y="3641725"/>
          <p14:tracePt t="156050" x="5021263" y="3665538"/>
          <p14:tracePt t="156149" x="4914900" y="3741738"/>
          <p14:tracePt t="156247" x="4822825" y="3779838"/>
          <p14:tracePt t="156353" x="4792663" y="3787775"/>
          <p14:tracePt t="156448" x="4762500" y="3825875"/>
          <p14:tracePt t="156548" x="4762500" y="3832225"/>
          <p14:tracePt t="156643" x="4708525" y="3878263"/>
          <p14:tracePt t="156740" x="4708525" y="3908425"/>
          <p14:tracePt t="156834" x="4716463" y="3916363"/>
          <p14:tracePt t="156932" x="4746625" y="3962400"/>
          <p14:tracePt t="157025" x="4746625" y="3970338"/>
          <p14:tracePt t="157116" x="4754563" y="3984625"/>
          <p14:tracePt t="157180" x="4762500" y="3984625"/>
          <p14:tracePt t="157715" x="4770438" y="3970338"/>
          <p14:tracePt t="157928" x="4770438" y="3954463"/>
          <p14:tracePt t="158026" x="4778375" y="3940175"/>
          <p14:tracePt t="158120" x="4800600" y="3924300"/>
          <p14:tracePt t="158182" x="4808538" y="3916363"/>
          <p14:tracePt t="158272" x="4816475" y="3908425"/>
          <p14:tracePt t="158371" x="4830763" y="3902075"/>
          <p14:tracePt t="158717" x="4846638" y="3878263"/>
          <p14:tracePt t="159244" x="4846638" y="3863975"/>
          <p14:tracePt t="159400" x="4846638" y="3832225"/>
          <p14:tracePt t="159500" x="4846638" y="3749675"/>
          <p14:tracePt t="159594" x="4846638" y="3733800"/>
          <p14:tracePt t="159744" x="4854575" y="3771900"/>
          <p14:tracePt t="159846" x="4899025" y="3802063"/>
          <p14:tracePt t="159943" x="5280025" y="3886200"/>
          <p14:tracePt t="160007" x="5341938" y="3908425"/>
          <p14:tracePt t="160108" x="5524500" y="3908425"/>
          <p14:tracePt t="160210" x="5699125" y="3886200"/>
          <p14:tracePt t="160275" x="5799138" y="3886200"/>
          <p14:tracePt t="160314" x="5821363" y="3886200"/>
          <p14:tracePt t="160414" x="5989638" y="3886200"/>
          <p14:tracePt t="160505" x="6202363" y="3870325"/>
          <p14:tracePt t="160601" x="6599238" y="3863975"/>
          <p14:tracePt t="160712" x="6827838" y="3817938"/>
          <p14:tracePt t="160788" x="7018338" y="3733800"/>
          <p14:tracePt t="160881" x="7353300" y="3565525"/>
          <p14:tracePt t="160984" x="7437438" y="3505200"/>
          <p14:tracePt t="161079" x="7483475" y="3368675"/>
          <p14:tracePt t="161182" x="7399338" y="3216275"/>
          <p14:tracePt t="161249" x="7254875" y="3154363"/>
          <p14:tracePt t="161287" x="7200900" y="3132138"/>
          <p14:tracePt t="161390" x="6599238" y="2979738"/>
          <p14:tracePt t="161486" x="6446838" y="2963863"/>
          <p14:tracePt t="161583" x="6286500" y="2963863"/>
          <p14:tracePt t="161681" x="5807075" y="2971800"/>
          <p14:tracePt t="161780" x="5737225" y="2979738"/>
          <p14:tracePt t="161880" x="5654675" y="3017838"/>
          <p14:tracePt t="161974" x="5380038" y="3132138"/>
          <p14:tracePt t="162034" x="5356225" y="3132138"/>
          <p14:tracePt t="162193" x="5372100" y="3284538"/>
          <p14:tracePt t="162261" x="5394325" y="3436938"/>
          <p14:tracePt t="162360" x="5432425" y="3497263"/>
          <p14:tracePt t="162462" x="5570538" y="3619500"/>
          <p14:tracePt t="162524" x="5761038" y="3627438"/>
          <p14:tracePt t="162629" x="6103938" y="3641725"/>
          <p14:tracePt t="162729" x="6408738" y="3641725"/>
          <p14:tracePt t="162797" x="6675438" y="3641725"/>
          <p14:tracePt t="162890" x="6811963" y="3627438"/>
          <p14:tracePt t="162956" x="6827838" y="3619500"/>
          <p14:tracePt t="163237" x="6705600" y="3559175"/>
          <p14:tracePt t="163305" x="6667500" y="3559175"/>
          <p14:tracePt t="163407" x="6553200" y="3635375"/>
          <p14:tracePt t="163503" x="6270625" y="3741738"/>
          <p14:tracePt t="164332" x="6256338" y="3763963"/>
          <p14:tracePt t="164427" x="6210300" y="3787775"/>
          <p14:tracePt t="164489" x="6035675" y="3832225"/>
          <p14:tracePt t="164586" x="5837238" y="3840163"/>
          <p14:tracePt t="164689" x="5707063" y="3840163"/>
          <p14:tracePt t="164795" x="5456238" y="3825875"/>
          <p14:tracePt t="164895" x="5006975" y="3665538"/>
          <p14:tracePt t="164991" x="4762500" y="3521075"/>
          <p14:tracePt t="165088" x="4754563" y="3276600"/>
          <p14:tracePt t="165185" x="4541838" y="3200400"/>
          <p14:tracePt t="165285" x="4297363" y="3101975"/>
          <p14:tracePt t="165394" x="4335463" y="2911475"/>
          <p14:tracePt t="165491" x="4495800" y="2887663"/>
          <p14:tracePt t="165592" x="4618038" y="2887663"/>
          <p14:tracePt t="165815" x="4648200" y="2941638"/>
          <p14:tracePt t="165824" x="4656138" y="2949575"/>
          <p14:tracePt t="165921" x="4678363" y="2994025"/>
          <p14:tracePt t="166027" x="4724400" y="3222625"/>
          <p14:tracePt t="166090" x="4746625" y="3246438"/>
          <p14:tracePt t="166125" x="4778375" y="3260725"/>
          <p14:tracePt t="166220" x="4846638" y="3306763"/>
          <p14:tracePt t="166290" x="4899025" y="3344863"/>
          <p14:tracePt t="166334" x="4922838" y="3375025"/>
          <p14:tracePt t="166430" x="5029200" y="3475038"/>
          <p14:tracePt t="166524" x="5059363" y="3489325"/>
          <p14:tracePt t="166667" x="5067300" y="3497263"/>
          <p14:tracePt t="166883" x="5075238" y="3497263"/>
          <p14:tracePt t="167104" x="4999038" y="3565525"/>
          <p14:tracePt t="167196" x="4991100" y="3573463"/>
          <p14:tracePt t="167596" x="4975225" y="3581400"/>
          <p14:tracePt t="167744" x="4968875" y="3589338"/>
          <p14:tracePt t="167965" x="4968875" y="3597275"/>
          <p14:tracePt t="168192" x="4914900" y="3627438"/>
          <p14:tracePt t="168294" x="4906963" y="3711575"/>
          <p14:tracePt t="168374" x="4892675" y="3787775"/>
          <p14:tracePt t="168466" x="4876800" y="3825875"/>
          <p14:tracePt t="168565" x="4860925" y="3832225"/>
          <p14:tracePt t="168658" x="4846638" y="3832225"/>
          <p14:tracePt t="169050" x="4860925" y="3886200"/>
          <p14:tracePt t="169210" x="4838700" y="3863975"/>
          <p14:tracePt t="169308" x="4838700" y="3848100"/>
          <p14:tracePt t="169381" x="4830763" y="3832225"/>
          <p14:tracePt t="169485" x="4822825" y="3787775"/>
          <p14:tracePt t="169589" x="4784725" y="3733800"/>
          <p14:tracePt t="169688" x="4778375" y="3597275"/>
          <p14:tracePt t="169816" x="4808538" y="3459163"/>
          <p14:tracePt t="169885" x="4816475" y="3429000"/>
          <p14:tracePt t="169990" x="4816475" y="3336925"/>
          <p14:tracePt t="170099" x="4822825" y="3306763"/>
          <p14:tracePt t="170209" x="4830763" y="3330575"/>
          <p14:tracePt t="170316" x="4830763" y="3352800"/>
          <p14:tracePt t="170383" x="4830763" y="3360738"/>
          <p14:tracePt t="170484" x="4838700" y="3375025"/>
          <p14:tracePt t="170797" x="4846638" y="3360738"/>
          <p14:tracePt t="170868" x="4846638" y="3352800"/>
          <p14:tracePt t="171112" x="4899025" y="3382963"/>
          <p14:tracePt t="171210" x="4922838" y="3421063"/>
          <p14:tracePt t="171858" x="4914900" y="3421063"/>
          <p14:tracePt t="171924" x="4899025" y="3421063"/>
          <p14:tracePt t="172168" x="4884738" y="3421063"/>
          <p14:tracePt t="172403" x="4876800" y="3421063"/>
          <p14:tracePt t="172767" x="4876800" y="3459163"/>
          <p14:tracePt t="172884" x="4884738" y="3489325"/>
          <p14:tracePt t="172985" x="4892675" y="3513138"/>
          <p14:tracePt t="173273" x="4906963" y="3497263"/>
          <p14:tracePt t="173378" x="4906963" y="3489325"/>
          <p14:tracePt t="173613" x="4906963" y="3482975"/>
          <p14:tracePt t="173718" x="4922838" y="3513138"/>
          <p14:tracePt t="173831" x="5021263" y="3451225"/>
          <p14:tracePt t="173926" x="5045075" y="3436938"/>
          <p14:tracePt t="174096" x="5051425" y="3429000"/>
          <p14:tracePt t="174209" x="5067300" y="3421063"/>
          <p14:tracePt t="174379" x="4975225" y="3398838"/>
          <p14:tracePt t="174452" x="4922838" y="3375025"/>
          <p14:tracePt t="174559" x="4899025" y="3375025"/>
          <p14:tracePt t="174659" x="4899025" y="3421063"/>
          <p14:tracePt t="174729" x="4922838" y="3489325"/>
          <p14:tracePt t="174826" x="4945063" y="3505200"/>
          <p14:tracePt t="174935" x="4999038" y="3406775"/>
          <p14:tracePt t="175041" x="5045075" y="3429000"/>
          <p14:tracePt t="175155" x="5341938" y="3581400"/>
          <p14:tracePt t="175266" x="5341938" y="3679825"/>
          <p14:tracePt t="175377" x="5318125" y="3641725"/>
          <p14:tracePt t="175438" x="5318125" y="3635375"/>
          <p14:tracePt t="175739" x="5219700" y="3535363"/>
          <p14:tracePt t="175864" x="5143500" y="3421063"/>
          <p14:tracePt t="175969" x="5113338" y="3406775"/>
          <p14:tracePt t="176237" x="5105400" y="3406775"/>
          <p14:tracePt t="176688" x="5105400" y="3413125"/>
          <p14:tracePt t="176795" x="5045075" y="3475038"/>
          <p14:tracePt t="176963" x="5045075" y="3482975"/>
          <p14:tracePt t="177200" x="5045075" y="3489325"/>
          <p14:tracePt t="177575" x="5037138" y="3497263"/>
          <p14:tracePt t="177960" x="5097463" y="3543300"/>
          <p14:tracePt t="178036" x="5113338" y="3559175"/>
          <p14:tracePt t="178272" x="5113338" y="3489325"/>
          <p14:tracePt t="178398" x="5105400" y="3459163"/>
          <p14:tracePt t="178495" x="5135563" y="3444875"/>
          <p14:tracePt t="178558" x="5235575" y="3406775"/>
          <p14:tracePt t="178654" x="5318125" y="3382963"/>
          <p14:tracePt t="178751" x="5394325" y="3390900"/>
          <p14:tracePt t="178847" x="5380038" y="3436938"/>
          <p14:tracePt t="178914" x="5318125" y="3467100"/>
          <p14:tracePt t="178953" x="5265738" y="3475038"/>
          <p14:tracePt t="179020" x="5203825" y="3475038"/>
          <p14:tracePt t="179240" x="5189538" y="3475038"/>
          <p14:tracePt t="179818" x="5189538" y="3482975"/>
          <p14:tracePt t="179917" x="5173663" y="3459163"/>
          <p14:tracePt t="180572" x="5707063" y="3216275"/>
          <p14:tracePt t="180666" x="5715000" y="3200400"/>
          <p14:tracePt t="180763" x="5737225" y="3178175"/>
          <p14:tracePt t="180859" x="5807075" y="3170238"/>
          <p14:tracePt t="180957" x="5859463" y="3246438"/>
          <p14:tracePt t="181022" x="5897563" y="3482975"/>
          <p14:tracePt t="181116" x="5927725" y="3497263"/>
          <p14:tracePt t="181513" x="5951538" y="3489325"/>
          <p14:tracePt t="182050" x="5897563" y="3527425"/>
          <p14:tracePt t="182151" x="5897563" y="3573463"/>
          <p14:tracePt t="182245" x="5897563" y="3589338"/>
          <p14:tracePt t="182451" x="5897563" y="3581400"/>
          <p14:tracePt t="182663" x="5897563" y="3573463"/>
          <p14:tracePt t="182876" x="5897563" y="3521075"/>
          <p14:tracePt t="183038" x="5913438" y="3527425"/>
          <p14:tracePt t="183137" x="5913438" y="3543300"/>
          <p14:tracePt t="183412" x="5913438" y="3565525"/>
          <p14:tracePt t="183516" x="5913438" y="3597275"/>
          <p14:tracePt t="183610" x="5921375" y="3627438"/>
          <p14:tracePt t="183703" x="5921375" y="3657600"/>
          <p14:tracePt t="184036" x="5927725" y="3665538"/>
          <p14:tracePt t="184448" x="6637338" y="3725863"/>
          <p14:tracePt t="184551" x="6972300" y="3703638"/>
          <p14:tracePt t="184648" x="7375525" y="3673475"/>
          <p14:tracePt t="184737" x="7375525" y="3649663"/>
          <p14:tracePt t="185013" x="7383463" y="3649663"/>
          <p14:tracePt t="185182" x="7345363" y="3665538"/>
          <p14:tracePt t="185280" x="7323138" y="3725863"/>
          <p14:tracePt t="185373" x="7323138" y="3741738"/>
          <p14:tracePt t="185468" x="7337425" y="3756025"/>
          <p14:tracePt t="185565" x="7383463" y="3763963"/>
          <p14:tracePt t="185661" x="7437438" y="3771900"/>
          <p14:tracePt t="185725" x="7475538" y="3771900"/>
          <p14:tracePt t="185870" x="7521575" y="3771900"/>
          <p14:tracePt t="185995" x="7543800" y="3741738"/>
          <p14:tracePt t="186077" x="7581900" y="3657600"/>
          <p14:tracePt t="186176" x="7589838" y="3649663"/>
          <p14:tracePt t="186271" x="7597775" y="3635375"/>
          <p14:tracePt t="186369" x="7612063" y="3627438"/>
          <p14:tracePt t="186473" x="7612063" y="3649663"/>
          <p14:tracePt t="186568" x="7604125" y="3665538"/>
          <p14:tracePt t="186663" x="7597775" y="3665538"/>
          <p14:tracePt t="186756" x="7589838" y="3649663"/>
          <p14:tracePt t="186856" x="7521575" y="3635375"/>
          <p14:tracePt t="186960" x="7459663" y="3597275"/>
          <p14:tracePt t="187063" x="6797675" y="3390900"/>
          <p14:tracePt t="187131" x="6789738" y="3390900"/>
          <p14:tracePt t="187224" x="6773863" y="3390900"/>
          <p14:tracePt t="187336" x="6964363" y="3421063"/>
          <p14:tracePt t="187437" x="7018338" y="3398838"/>
          <p14:tracePt t="187532" x="7040563" y="3398838"/>
          <p14:tracePt t="187595" x="7056438" y="3398838"/>
          <p14:tracePt t="187938" x="7032625" y="3421063"/>
          <p14:tracePt t="188101" x="7064375" y="3429000"/>
          <p14:tracePt t="188206" x="7102475" y="3513138"/>
          <p14:tracePt t="188268" x="7108825" y="3513138"/>
          <p14:tracePt t="188366" x="7132638" y="3489325"/>
          <p14:tracePt t="188467" x="7192963" y="3451225"/>
          <p14:tracePt t="188564" x="7254875" y="3444875"/>
          <p14:tracePt t="188637" x="7323138" y="3444875"/>
          <p14:tracePt t="188750" x="7413625" y="3413125"/>
          <p14:tracePt t="188851" x="7521575" y="3406775"/>
          <p14:tracePt t="188914" x="7527925" y="3398838"/>
          <p14:tracePt t="189069" x="7429500" y="3352800"/>
          <p14:tracePt t="189137" x="7307263" y="3330575"/>
          <p14:tracePt t="189234" x="7223125" y="3322638"/>
          <p14:tracePt t="189342" x="7154863" y="3322638"/>
          <p14:tracePt t="189442" x="7078663" y="3336925"/>
          <p14:tracePt t="189539" x="6865938" y="3375025"/>
          <p14:tracePt t="189600" x="6811963" y="3390900"/>
          <p14:tracePt t="189815" x="6811963" y="3375025"/>
          <p14:tracePt t="189916" x="6727825" y="3406775"/>
          <p14:tracePt t="190812" x="6751638" y="3451225"/>
          <p14:tracePt t="190906" x="6759575" y="3475038"/>
          <p14:tracePt t="191001" x="6804025" y="3513138"/>
          <p14:tracePt t="191103" x="6811963" y="3527425"/>
          <p14:tracePt t="191630" x="6689725" y="3603625"/>
          <p14:tracePt t="191736" x="6675438" y="3619500"/>
          <p14:tracePt t="191885" x="6675438" y="3627438"/>
          <p14:tracePt t="192409" x="6689725" y="3657600"/>
          <p14:tracePt t="192506" x="6697663" y="3665538"/>
          <p14:tracePt t="192917" x="6705600" y="3695700"/>
          <p14:tracePt t="193016" x="6727825" y="3679825"/>
          <p14:tracePt t="193298" x="6713538" y="3649663"/>
          <p14:tracePt t="193401" x="6697663" y="3657600"/>
          <p14:tracePt t="193607" x="6705600" y="3657600"/>
          <p14:tracePt t="193765" x="6659563" y="3627438"/>
          <p14:tracePt t="193863" x="6637338" y="3627438"/>
          <p14:tracePt t="194070" x="6667500" y="3627438"/>
          <p14:tracePt t="194166" x="6697663" y="3619500"/>
          <p14:tracePt t="194232" x="6751638" y="3611563"/>
          <p14:tracePt t="194326" x="6781800" y="3611563"/>
          <p14:tracePt t="194481" x="6804025" y="3603625"/>
          <p14:tracePt t="194575" x="6835775" y="3581400"/>
          <p14:tracePt t="194682" x="6880225" y="3559175"/>
          <p14:tracePt t="194743" x="6880225" y="3551238"/>
          <p14:tracePt t="194841" x="6888163" y="3475038"/>
          <p14:tracePt t="194940" x="6942138" y="3390900"/>
          <p14:tracePt t="195043" x="7002463" y="3276600"/>
          <p14:tracePt t="195104" x="7002463" y="3268663"/>
          <p14:tracePt t="195143" x="7002463" y="3246438"/>
          <p14:tracePt t="195209" x="7040563" y="3146425"/>
          <p14:tracePt t="195306" x="7064375" y="3094038"/>
          <p14:tracePt t="195412" x="7032625" y="3048000"/>
          <p14:tracePt t="195508" x="7010400" y="3040063"/>
          <p14:tracePt t="195602" x="6994525" y="3040063"/>
          <p14:tracePt t="195692" x="6988175" y="3040063"/>
          <p14:tracePt t="195784" x="6964363" y="3040063"/>
          <p14:tracePt t="195881" x="6950075" y="3040063"/>
          <p14:tracePt t="195972" x="6934200" y="3040063"/>
          <p14:tracePt t="196062" x="6918325" y="3032125"/>
          <p14:tracePt t="196156" x="6918325" y="3025775"/>
          <p14:tracePt t="196382" x="6904038" y="3025775"/>
          <p14:tracePt t="196659" x="6880225" y="3025775"/>
          <p14:tracePt t="196729" x="6873875" y="3040063"/>
          <p14:tracePt t="196816" x="6880225" y="3055938"/>
          <p14:tracePt t="197856" x="6811963" y="2811463"/>
          <p14:tracePt t="197957" x="4664075" y="1096963"/>
          <p14:tracePt t="198056" x="4229100" y="860425"/>
          <p14:tracePt t="198156" x="3063875" y="631825"/>
          <p14:tracePt t="198225" x="2819400" y="563563"/>
          <p14:tracePt t="198264" x="2759075" y="549275"/>
          <p14:tracePt t="198382" x="2155825" y="669925"/>
          <p14:tracePt t="198491" x="2019300" y="723900"/>
          <p14:tracePt t="198558" x="2019300" y="808038"/>
          <p14:tracePt t="198664" x="1889125" y="1066800"/>
          <p14:tracePt t="198741" x="1874838" y="1181100"/>
          <p14:tracePt t="198852" x="1920875" y="1311275"/>
          <p14:tracePt t="198970" x="1927225" y="1470025"/>
          <p14:tracePt t="199069" x="1927225" y="1501775"/>
          <p14:tracePt t="199135" x="1927225" y="1531938"/>
          <p14:tracePt t="199174" x="1951038" y="1539875"/>
          <p14:tracePt t="199238" x="1989138" y="1539875"/>
          <p14:tracePt t="199346" x="2011363" y="1485900"/>
          <p14:tracePt t="199470" x="2057400" y="1393825"/>
          <p14:tracePt t="199577" x="2103438" y="1279525"/>
          <p14:tracePt t="199678" x="2117725" y="1235075"/>
          <p14:tracePt t="199742" x="2117725" y="1219200"/>
          <p14:tracePt t="199852" x="2057400" y="1203325"/>
          <p14:tracePt t="199959" x="1989138" y="1203325"/>
          <p14:tracePt t="200062" x="1927225" y="1203325"/>
          <p14:tracePt t="200174" x="1858963" y="1235075"/>
          <p14:tracePt t="200273" x="1828800" y="1249363"/>
          <p14:tracePt t="200389" x="1874838" y="1387475"/>
          <p14:tracePt t="200486" x="1958975" y="1425575"/>
          <p14:tracePt t="200561" x="2057400" y="1425575"/>
          <p14:tracePt t="200667" x="2141538" y="1401763"/>
          <p14:tracePt t="200749" x="2179638" y="1387475"/>
          <p14:tracePt t="200782" x="2193925" y="1371600"/>
          <p14:tracePt t="200887" x="2209800" y="1325563"/>
          <p14:tracePt t="200987" x="2163763" y="1235075"/>
          <p14:tracePt t="201053" x="2133600" y="1189038"/>
          <p14:tracePt t="201236" x="2073275" y="1189038"/>
          <p14:tracePt t="201430" x="1973263" y="1279525"/>
          <p14:tracePt t="201531" x="1973263" y="1349375"/>
          <p14:tracePt t="201635" x="1997075" y="1355725"/>
          <p14:tracePt t="201747" x="2003425" y="1355725"/>
          <p14:tracePt t="201814" x="2011363" y="1355725"/>
          <p14:tracePt t="201918" x="1997075" y="1371600"/>
          <p14:tracePt t="202025" x="2019300" y="1371600"/>
          <p14:tracePt t="202335" x="2057400" y="1393825"/>
          <p14:tracePt t="202455" x="2057400" y="1417638"/>
          <p14:tracePt t="202821" x="2057400" y="1431925"/>
          <p14:tracePt t="203139" x="2027238" y="1393825"/>
          <p14:tracePt t="203239" x="2019300" y="1371600"/>
          <p14:tracePt t="203308" x="2019300" y="1363663"/>
          <p14:tracePt t="203547" x="2011363" y="1355725"/>
          <p14:tracePt t="203719" x="2003425" y="1349375"/>
          <p14:tracePt t="204795" x="2003425" y="1379538"/>
          <p14:tracePt t="205777" x="1997075" y="1379538"/>
          <p14:tracePt t="205878" x="1989138" y="1387475"/>
          <p14:tracePt t="206319" x="1981200" y="1387475"/>
          <p14:tracePt t="206900" x="1973263" y="1387475"/>
          <p14:tracePt t="207269" x="1958975" y="1387475"/>
          <p14:tracePt t="208071" x="2003425" y="1393825"/>
          <p14:tracePt t="208178" x="2019300" y="1393825"/>
          <p14:tracePt t="208734" x="2019300" y="1401763"/>
          <p14:tracePt t="209593" x="2003425" y="1409700"/>
          <p14:tracePt t="209692" x="2003425" y="1401763"/>
          <p14:tracePt t="209971" x="2003425" y="1393825"/>
          <p14:tracePt t="210195" x="1997075" y="1387475"/>
          <p14:tracePt t="210416" x="1989138" y="1387475"/>
          <p14:tracePt t="210984" x="1981200" y="1387475"/>
          <p14:tracePt t="211091" x="1981200" y="1501775"/>
          <p14:tracePt t="211157" x="1981200" y="1524000"/>
          <p14:tracePt t="211257" x="2011363" y="1562100"/>
          <p14:tracePt t="211364" x="2049463" y="1608138"/>
          <p14:tracePt t="211427" x="2073275" y="1630363"/>
          <p14:tracePt t="211534" x="2095500" y="1676400"/>
          <p14:tracePt t="211640" x="2179638" y="1798638"/>
          <p14:tracePt t="211743" x="2247900" y="1912938"/>
          <p14:tracePt t="211847" x="2476500" y="2155825"/>
          <p14:tracePt t="211916" x="2720975" y="2339975"/>
          <p14:tracePt t="211953" x="2911475" y="2460625"/>
          <p14:tracePt t="212061" x="3863975" y="2879725"/>
          <p14:tracePt t="212127" x="4008438" y="2933700"/>
          <p14:tracePt t="212231" x="4465638" y="3025775"/>
          <p14:tracePt t="212345" x="4770438" y="3063875"/>
          <p14:tracePt t="212447" x="4884738" y="3101975"/>
          <p14:tracePt t="212566" x="4830763" y="3178175"/>
          <p14:tracePt t="212964" x="4838700" y="3192463"/>
          <p14:tracePt t="213134" x="5241925" y="3284538"/>
          <p14:tracePt t="213237" x="6049963" y="3497263"/>
          <p14:tracePt t="213300" x="6149975" y="3497263"/>
          <p14:tracePt t="213401" x="6537325" y="3513138"/>
          <p14:tracePt t="213469" x="6689725" y="3513138"/>
          <p14:tracePt t="213568" x="6835775" y="3513138"/>
          <p14:tracePt t="213671" x="7048500" y="3497263"/>
          <p14:tracePt t="213766" x="7108825" y="3475038"/>
          <p14:tracePt t="213866" x="7162800" y="3382963"/>
          <p14:tracePt t="213966" x="7070725" y="3322638"/>
          <p14:tracePt t="214036" x="6988175" y="3444875"/>
          <p14:tracePt t="214143" x="7032625" y="3527425"/>
          <p14:tracePt t="214251" x="7178675" y="3497263"/>
          <p14:tracePt t="214312" x="7192963" y="3497263"/>
          <p14:tracePt t="214730" x="7208838" y="3467100"/>
          <p14:tracePt t="214828" x="7154863" y="3475038"/>
          <p14:tracePt t="214893" x="7010400" y="3551238"/>
          <p14:tracePt t="215044" x="7018338" y="3559175"/>
          <p14:tracePt t="215154" x="7116763" y="3551238"/>
          <p14:tracePt t="215215" x="7116763" y="3543300"/>
          <p14:tracePt t="215434" x="7040563" y="3505200"/>
          <p14:tracePt t="215531" x="7032625" y="3505200"/>
          <p14:tracePt t="215745" x="7048500" y="3467100"/>
          <p14:tracePt t="216021" x="7040563" y="3467100"/>
          <p14:tracePt t="216400" x="7032625" y="3467100"/>
          <p14:tracePt t="216494" x="7002463" y="3482975"/>
          <p14:tracePt t="216555" x="6988175" y="3497263"/>
          <p14:tracePt t="216893" x="7048500" y="3497263"/>
          <p14:tracePt t="216990" x="7078663" y="3497263"/>
          <p14:tracePt t="217053" x="7086600" y="3489325"/>
          <p14:tracePt t="217151" x="7078663" y="3314700"/>
          <p14:tracePt t="217253" x="7102475" y="3238500"/>
          <p14:tracePt t="217536" x="7102475" y="3222625"/>
          <p14:tracePt t="217822" x="7818438" y="2865438"/>
          <p14:tracePt t="217925" x="8107363" y="2797175"/>
          <p14:tracePt t="217990" x="8366125" y="2751138"/>
          <p14:tracePt t="218084" x="8670925" y="2743200"/>
          <p14:tracePt t="218188" x="8923338" y="2743200"/>
          <p14:tracePt t="218252" x="8945563" y="2743200"/>
          <p14:tracePt t="218406" x="8953500" y="2743200"/>
          <p14:tracePt t="218750" x="9318625" y="2743200"/>
          <p14:tracePt t="218853" x="9388475" y="2743200"/>
          <p14:tracePt t="218917" x="9464675" y="2743200"/>
          <p14:tracePt t="219014" x="9547225" y="2727325"/>
          <p14:tracePt t="219083" x="9617075" y="2697163"/>
          <p14:tracePt t="219388" x="9571038" y="2713038"/>
          <p14:tracePt t="219497" x="9532938" y="2765425"/>
          <p14:tracePt t="219502" x="9525000" y="2773363"/>
          <p14:tracePt t="219570" x="9486900" y="2841625"/>
          <p14:tracePt t="219664" x="9478963" y="2849563"/>
          <p14:tracePt t="219765" x="9456738" y="2873375"/>
          <p14:tracePt t="219828" x="9440863" y="2895600"/>
          <p14:tracePt t="220113" x="9356725" y="2925763"/>
          <p14:tracePt t="220183" x="9318625" y="2949575"/>
          <p14:tracePt t="220738" x="9318625" y="2941638"/>
          <p14:tracePt t="221094" x="9334500" y="2911475"/>
          <p14:tracePt t="221205" x="9342438" y="2895600"/>
          <p14:tracePt t="221486" x="9350375" y="2887663"/>
          <p14:tracePt t="222161" x="9326563" y="2895600"/>
          <p14:tracePt t="222259" x="9326563" y="2903538"/>
          <p14:tracePt t="222479" x="9326563" y="2911475"/>
          <p14:tracePt t="222639" x="9326563" y="2917825"/>
          <p14:tracePt t="222738" x="9318625" y="2917825"/>
          <p14:tracePt t="222837" x="9304338" y="2925763"/>
          <p14:tracePt t="223295" x="9296400" y="2941638"/>
          <p14:tracePt t="223406" x="9288463" y="2933700"/>
          <p14:tracePt t="223807" x="8931275" y="2879725"/>
          <p14:tracePt t="223906" x="7413625" y="2811463"/>
          <p14:tracePt t="224006" x="7018338" y="2827338"/>
          <p14:tracePt t="224105" x="6484938" y="2789238"/>
          <p14:tracePt t="224172" x="5464175" y="2644775"/>
          <p14:tracePt t="224208" x="5356225" y="2644775"/>
          <p14:tracePt t="224310" x="5241925" y="2644775"/>
          <p14:tracePt t="224415" x="5097463" y="2659063"/>
          <p14:tracePt t="224510" x="5067300" y="2674938"/>
          <p14:tracePt t="224609" x="4937125" y="2751138"/>
          <p14:tracePt t="224675" x="4640263" y="2759075"/>
          <p14:tracePt t="224713" x="4495800" y="2789238"/>
          <p14:tracePt t="224810" x="4403725" y="2819400"/>
          <p14:tracePt t="224908" x="4267200" y="2895600"/>
          <p14:tracePt t="225012" x="4373563" y="3001963"/>
          <p14:tracePt t="225076" x="4572000" y="3032125"/>
          <p14:tracePt t="225180" x="4800600" y="3017838"/>
          <p14:tracePt t="225253" x="4884738" y="2994025"/>
          <p14:tracePt t="225289" x="4922838" y="2971800"/>
          <p14:tracePt t="225388" x="5045075" y="2941638"/>
          <p14:tracePt t="225489" x="5075238" y="2879725"/>
          <p14:tracePt t="225586" x="5021263" y="2803525"/>
          <p14:tracePt t="225685" x="4854575" y="2797175"/>
          <p14:tracePt t="225782" x="4732338" y="2811463"/>
          <p14:tracePt t="225886" x="4670425" y="2835275"/>
          <p14:tracePt t="225988" x="4656138" y="2865438"/>
          <p14:tracePt t="226084" x="4678363" y="2895600"/>
          <p14:tracePt t="226181" x="4854575" y="2911475"/>
          <p14:tracePt t="226281" x="4876800" y="2911475"/>
          <p14:tracePt t="226385" x="4945063" y="2911475"/>
          <p14:tracePt t="226485" x="5546725" y="2941638"/>
          <p14:tracePt t="226551" x="5875338" y="2941638"/>
          <p14:tracePt t="226649" x="6569075" y="2941638"/>
          <p14:tracePt t="226717" x="7078663" y="2941638"/>
          <p14:tracePt t="226814" x="7696200" y="2979738"/>
          <p14:tracePt t="226914" x="8115300" y="3032125"/>
          <p14:tracePt t="227021" x="8610600" y="3094038"/>
          <p14:tracePt t="227119" x="8656638" y="3094038"/>
          <p14:tracePt t="227216" x="8809038" y="3048000"/>
          <p14:tracePt t="227319" x="9013825" y="3001963"/>
          <p14:tracePt t="227423" x="9166225" y="2955925"/>
          <p14:tracePt t="227523" x="9312275" y="2911475"/>
          <p14:tracePt t="227588" x="9456738" y="2887663"/>
          <p14:tracePt t="227688" x="9540875" y="2865438"/>
          <p14:tracePt t="227845" x="9532938" y="2781300"/>
          <p14:tracePt t="227948" x="9432925" y="2689225"/>
          <p14:tracePt t="228047" x="9326563" y="2667000"/>
          <p14:tracePt t="228147" x="9151938" y="2667000"/>
          <p14:tracePt t="228215" x="8969375" y="2667000"/>
          <p14:tracePt t="228324" x="8847138" y="2651125"/>
          <p14:tracePt t="228468" x="8763000" y="2689225"/>
          <p14:tracePt t="228532" x="8755063" y="2727325"/>
          <p14:tracePt t="228654" x="8809038" y="2797175"/>
          <p14:tracePt t="228744" x="8885238" y="2835275"/>
          <p14:tracePt t="228853" x="9021763" y="2873375"/>
          <p14:tracePt t="228973" x="9296400" y="2941638"/>
          <p14:tracePt t="229071" x="9318625" y="2941638"/>
          <p14:tracePt t="229173" x="9478963" y="2941638"/>
          <p14:tracePt t="229247" x="9661525" y="2911475"/>
          <p14:tracePt t="229354" x="9693275" y="2903538"/>
          <p14:tracePt t="229462" x="9326563" y="2933700"/>
          <p14:tracePt t="229561" x="9304338" y="2933700"/>
          <p14:tracePt t="229658" x="9274175" y="3048000"/>
          <p14:tracePt t="229734" x="9274175" y="3124200"/>
          <p14:tracePt t="229828" x="9274175" y="3132138"/>
          <p14:tracePt t="229941" x="9318625" y="3184525"/>
          <p14:tracePt t="230039" x="9342438" y="3216275"/>
          <p14:tracePt t="230209" x="9342438" y="3222625"/>
          <p14:tracePt t="230534" x="9334500" y="3246438"/>
          <p14:tracePt t="230641" x="9258300" y="3314700"/>
          <p14:tracePt t="230744" x="9242425" y="3322638"/>
          <p14:tracePt t="230923" x="9250363" y="3322638"/>
          <p14:tracePt t="231029" x="9250363" y="3336925"/>
          <p14:tracePt t="231324" x="9280525" y="3344863"/>
          <p14:tracePt t="231431" x="9312275" y="3344863"/>
          <p14:tracePt t="231655" x="9334500" y="3336925"/>
          <p14:tracePt t="231757" x="9372600" y="3336925"/>
          <p14:tracePt t="231832" x="9418638" y="3330575"/>
          <p14:tracePt t="231938" x="9509125" y="3292475"/>
          <p14:tracePt t="232040" x="9525000" y="3292475"/>
          <p14:tracePt t="232136" x="9502775" y="3344863"/>
          <p14:tracePt t="232240" x="9448800" y="3382963"/>
          <p14:tracePt t="232319" x="9326563" y="3451225"/>
          <p14:tracePt t="232427" x="9258300" y="3527425"/>
          <p14:tracePt t="232679" x="9266238" y="3679825"/>
          <p14:tracePt t="232792" x="9304338" y="3679825"/>
          <p14:tracePt t="232903" x="9356725" y="3649663"/>
          <p14:tracePt t="233001" x="9410700" y="3627438"/>
          <p14:tracePt t="233102" x="9418638" y="3627438"/>
          <p14:tracePt t="233549" x="9418638" y="3657600"/>
          <p14:tracePt t="233649" x="9456738" y="3627438"/>
          <p14:tracePt t="233755" x="9509125" y="3611563"/>
          <p14:tracePt t="233835" x="9601200" y="3611563"/>
          <p14:tracePt t="233837" x="9631363" y="3611563"/>
          <p14:tracePt t="233937" x="9883775" y="3589338"/>
          <p14:tracePt t="234236" x="9928225" y="3717925"/>
          <p14:tracePt t="234345" x="9928225" y="3725863"/>
          <p14:tracePt t="234448" x="9913938" y="3717925"/>
          <p14:tracePt t="234543" x="9906000" y="3711575"/>
          <p14:tracePt t="234650" x="9883775" y="3695700"/>
          <p14:tracePt t="234759" x="9883775" y="3673475"/>
          <p14:tracePt t="235074" x="9859963" y="3641725"/>
          <p14:tracePt t="235703" x="9852025" y="3641725"/>
          <p14:tracePt t="235862" x="9845675" y="3619500"/>
          <p14:tracePt t="235979" x="9837738" y="3611563"/>
          <p14:tracePt t="236343" x="9829800" y="3611563"/>
          <p14:tracePt t="237138" x="9821863" y="3611563"/>
          <p14:tracePt t="237306" x="9821863" y="3603625"/>
          <p14:tracePt t="238030" x="9807575" y="3603625"/>
          <p14:tracePt t="238467" x="9799638" y="3603625"/>
          <p14:tracePt t="238637" x="9769475" y="3627438"/>
          <p14:tracePt t="238861" x="9769475" y="3611563"/>
          <p14:tracePt t="239939" x="9761538" y="3611563"/>
          <p14:tracePt t="239975" x="9745663" y="3619500"/>
          <p14:tracePt t="240072" x="9723438" y="3657600"/>
          <p14:tracePt t="240349" x="9715500" y="3657600"/>
          <p14:tracePt t="240502" x="9707563" y="3657600"/>
          <p14:tracePt t="241280" x="9693275" y="3665538"/>
          <p14:tracePt t="241623" x="9837738" y="3657600"/>
          <p14:tracePt t="242160" x="9829800" y="3649663"/>
          <p14:tracePt t="242385" x="9821863" y="3649663"/>
          <p14:tracePt t="242481" x="9799638" y="3641725"/>
          <p14:tracePt t="242689" x="9783763" y="3641725"/>
          <p14:tracePt t="242850" x="9715500" y="3657600"/>
          <p14:tracePt t="243326" x="9685338" y="3649663"/>
          <p14:tracePt t="243435" x="9669463" y="3635375"/>
          <p14:tracePt t="243496" x="9661525" y="3619500"/>
          <p14:tracePt t="244018" x="9655175" y="3603625"/>
          <p14:tracePt t="244121" x="9647238" y="3573463"/>
          <p14:tracePt t="244215" x="9647238" y="3559175"/>
          <p14:tracePt t="244310" x="9647238" y="3551238"/>
          <p14:tracePt t="244717" x="9601200" y="3559175"/>
          <p14:tracePt t="244825" x="9540875" y="3573463"/>
          <p14:tracePt t="244924" x="9502775" y="3581400"/>
          <p14:tracePt t="245141" x="9456738" y="3603625"/>
          <p14:tracePt t="245236" x="9432925" y="3603625"/>
          <p14:tracePt t="245527" x="9426575" y="3611563"/>
          <p14:tracePt t="245621" x="9410700" y="3619500"/>
          <p14:tracePt t="245958" x="9410700" y="3603625"/>
          <p14:tracePt t="246862" x="9372600" y="3627438"/>
          <p14:tracePt t="247060" x="9356725" y="3627438"/>
          <p14:tracePt t="247154" x="9312275" y="3627438"/>
          <p14:tracePt t="247501" x="9304338" y="3627438"/>
          <p14:tracePt t="247856" x="9288463" y="3635375"/>
          <p14:tracePt t="248201" x="9296400" y="3635375"/>
          <p14:tracePt t="249045" x="9669463" y="3535363"/>
          <p14:tracePt t="249151" x="10439400" y="3451225"/>
          <p14:tracePt t="249256" x="10820400" y="3322638"/>
          <p14:tracePt t="249368" x="11179175" y="3192463"/>
          <p14:tracePt t="249468" x="11452225" y="3094038"/>
          <p14:tracePt t="249529" x="11460163" y="3086100"/>
          <p14:tracePt t="249690" x="11422063" y="3048000"/>
          <p14:tracePt t="249793" x="11353800" y="3032125"/>
          <p14:tracePt t="249892" x="11293475" y="3032125"/>
          <p14:tracePt t="249990" x="11010900" y="3025775"/>
          <p14:tracePt t="250055" x="10812463" y="3025775"/>
          <p14:tracePt t="250153" x="10599738" y="3025775"/>
          <p14:tracePt t="250252" x="10515600" y="3025775"/>
          <p14:tracePt t="250312" x="10423525" y="3040063"/>
          <p14:tracePt t="250417" x="10333038" y="3154363"/>
          <p14:tracePt t="250523" x="10317163" y="3184525"/>
          <p14:tracePt t="250584" x="10317163" y="3192463"/>
          <p14:tracePt t="250933" x="10477500" y="3336925"/>
          <p14:tracePt t="251032" x="10507663" y="3375025"/>
          <p14:tracePt t="251100" x="10561638" y="3375025"/>
          <p14:tracePt t="251138" x="10645775" y="3375025"/>
          <p14:tracePt t="251238" x="11133138" y="3352800"/>
          <p14:tracePt t="251344" x="11726863" y="3276600"/>
          <p14:tracePt t="251504" x="11712575" y="3330575"/>
          <p14:tracePt t="251568" x="11696700" y="3330575"/>
          <p14:tracePt t="251661" x="11680825" y="3352800"/>
          <p14:tracePt t="251759" x="11688763" y="3360738"/>
          <p14:tracePt t="251856" x="11680825" y="3314700"/>
          <p14:tracePt t="251952" x="11666538" y="3306763"/>
          <p14:tracePt t="252046" x="11658600" y="3306763"/>
          <p14:tracePt t="252114" x="11628438" y="3306763"/>
          <p14:tracePt t="252214" x="11544300" y="3344863"/>
          <p14:tracePt t="252319" x="11498263" y="3360738"/>
          <p14:tracePt t="252479" x="11452225" y="3390900"/>
          <p14:tracePt t="252582" x="11376025" y="3497263"/>
          <p14:tracePt t="252681" x="11353800" y="3527425"/>
          <p14:tracePt t="252890" x="11337925" y="3527425"/>
          <p14:tracePt t="253232" x="11323638" y="3527425"/>
          <p14:tracePt t="254077" x="11064875" y="3429000"/>
          <p14:tracePt t="254180" x="9913938" y="3184525"/>
          <p14:tracePt t="254244" x="9502775" y="3140075"/>
          <p14:tracePt t="254354" x="8694738" y="3040063"/>
          <p14:tracePt t="254455" x="7673975" y="3040063"/>
          <p14:tracePt t="254559" x="6797675" y="3070225"/>
          <p14:tracePt t="254627" x="6515100" y="3132138"/>
          <p14:tracePt t="254663" x="6362700" y="3154363"/>
          <p14:tracePt t="254767" x="6057900" y="3254375"/>
          <p14:tracePt t="254866" x="5584825" y="3382963"/>
          <p14:tracePt t="254964" x="5334000" y="3467100"/>
          <p14:tracePt t="255030" x="5203825" y="3513138"/>
          <p14:tracePt t="255127" x="4999038" y="3589338"/>
          <p14:tracePt t="255230" x="4816475" y="3641725"/>
          <p14:tracePt t="255294" x="4702175" y="3695700"/>
          <p14:tracePt t="255390" x="4694238" y="3703638"/>
          <p14:tracePt t="255744" x="4678363" y="3687763"/>
          <p14:tracePt t="255844" x="4632325" y="3649663"/>
          <p14:tracePt t="255906" x="4610100" y="3635375"/>
          <p14:tracePt t="256004" x="4479925" y="3589338"/>
          <p14:tracePt t="256106" x="4457700" y="3589338"/>
          <p14:tracePt t="256201" x="4435475" y="3589338"/>
          <p14:tracePt t="256301" x="4397375" y="3589338"/>
          <p14:tracePt t="256404" x="4365625" y="3611563"/>
          <p14:tracePt t="256498" x="4359275" y="3619500"/>
          <p14:tracePt t="256598" x="4419600" y="3641725"/>
          <p14:tracePt t="256664" x="4518025" y="3641725"/>
          <p14:tracePt t="256764" x="4792663" y="3603625"/>
          <p14:tracePt t="256866" x="5013325" y="3565525"/>
          <p14:tracePt t="257019" x="4922838" y="3565525"/>
          <p14:tracePt t="257087" x="4784725" y="3565525"/>
          <p14:tracePt t="257134" x="4708525" y="3551238"/>
          <p14:tracePt t="257236" x="4403725" y="3489325"/>
          <p14:tracePt t="257300" x="4267200" y="3451225"/>
          <p14:tracePt t="257403" x="4191000" y="3451225"/>
          <p14:tracePt t="257501" x="4168775" y="3451225"/>
          <p14:tracePt t="257596" x="4114800" y="3482975"/>
          <p14:tracePt t="257665" x="4122738" y="3527425"/>
          <p14:tracePt t="257764" x="4229100" y="3641725"/>
          <p14:tracePt t="257828" x="4267200" y="3657600"/>
          <p14:tracePt t="257928" x="4389438" y="3665538"/>
          <p14:tracePt t="258030" x="4487863" y="3649663"/>
          <p14:tracePt t="258093" x="4602163" y="3619500"/>
          <p14:tracePt t="258132" x="4838700" y="3589338"/>
          <p14:tracePt t="258202" x="6499225" y="3535363"/>
          <p14:tracePt t="258301" x="7437438" y="3429000"/>
          <p14:tracePt t="258416" x="8199438" y="3382963"/>
          <p14:tracePt t="258517" x="9356725" y="3352800"/>
          <p14:tracePt t="258584" x="9883775" y="3314700"/>
          <p14:tracePt t="258687" x="10194925" y="3276600"/>
          <p14:tracePt t="258806" x="10523538" y="3260725"/>
          <p14:tracePt t="258914" x="10904538" y="3292475"/>
          <p14:tracePt t="259023" x="10880725" y="3336925"/>
          <p14:tracePt t="259129" x="10858500" y="3406775"/>
          <p14:tracePt t="259136" x="10858500" y="3421063"/>
          <p14:tracePt t="259239" x="10942638" y="3573463"/>
          <p14:tracePt t="259355" x="10950575" y="3551238"/>
          <p14:tracePt t="259459" x="10950575" y="3543300"/>
          <p14:tracePt t="259687" x="10950575" y="3521075"/>
          <p14:tracePt t="260000" x="10934700" y="3505200"/>
          <p14:tracePt t="260107" x="10926763" y="3497263"/>
          <p14:tracePt t="260420" x="10918825" y="3489325"/>
          <p14:tracePt t="260519" x="10896600" y="3475038"/>
          <p14:tracePt t="260895" x="10866438" y="3475038"/>
          <p14:tracePt t="260997" x="10850563" y="3482975"/>
          <p14:tracePt t="261097" x="10842625" y="3497263"/>
          <p14:tracePt t="261480" x="10836275" y="3505200"/>
          <p14:tracePt t="261580" x="10828338" y="3505200"/>
          <p14:tracePt t="261808" x="10820400" y="3505200"/>
          <p14:tracePt t="261910" x="10812463" y="3505200"/>
          <p14:tracePt t="262068" x="10804525" y="3505200"/>
          <p14:tracePt t="262458" x="10798175" y="3505200"/>
          <p14:tracePt t="262684" x="10790238" y="3505200"/>
          <p14:tracePt t="262983" x="10782300" y="3513138"/>
          <p14:tracePt t="263905" x="10782300" y="3505200"/>
          <p14:tracePt t="264021" x="10850563" y="3489325"/>
          <p14:tracePt t="264123" x="10858500" y="3489325"/>
          <p14:tracePt t="264229" x="10858500" y="3467100"/>
          <p14:tracePt t="264332" x="10858500" y="3459163"/>
          <p14:tracePt t="264493" x="10850563" y="3451225"/>
          <p14:tracePt t="265554" x="10836275" y="3467100"/>
          <p14:tracePt t="267331" x="10850563" y="3489325"/>
          <p14:tracePt t="267398" x="10850563" y="3497263"/>
          <p14:tracePt t="267501" x="10896600" y="3513138"/>
          <p14:tracePt t="267615" x="10904538" y="3513138"/>
          <p14:tracePt t="267724" x="10912475" y="3505200"/>
          <p14:tracePt t="267826" x="10918825" y="3497263"/>
          <p14:tracePt t="268062" x="10918825" y="3482975"/>
          <p14:tracePt t="268171" x="10918825" y="3475038"/>
          <p14:tracePt t="268395" x="10912475" y="3475038"/>
          <p14:tracePt t="268868" x="10896600" y="3475038"/>
          <p14:tracePt t="268960" x="10888663" y="3475038"/>
          <p14:tracePt t="269487" x="10880725" y="3475038"/>
          <p14:tracePt t="269768" x="10874375" y="3467100"/>
          <p14:tracePt t="269933" x="10896600" y="3467100"/>
          <p14:tracePt t="270090" x="10912475" y="3467100"/>
          <p14:tracePt t="270490" x="10912475" y="3451225"/>
          <p14:tracePt t="271529" x="10896600" y="3459163"/>
          <p14:tracePt t="271910" x="10896600" y="3436938"/>
          <p14:tracePt t="272053" x="10896600" y="3459163"/>
          <p14:tracePt t="272188" x="10880725" y="3459163"/>
          <p14:tracePt t="273003" x="10850563" y="3513138"/>
          <p14:tracePt t="273069" x="10782300" y="3581400"/>
          <p14:tracePt t="273231" x="10836275" y="3451225"/>
          <p14:tracePt t="273293" x="10842625" y="3444875"/>
          <p14:tracePt t="273518" x="10820400" y="3444875"/>
          <p14:tracePt t="273616" x="10798175" y="3444875"/>
          <p14:tracePt t="273713" x="10766425" y="3360738"/>
          <p14:tracePt t="273814" x="10736263" y="3048000"/>
          <p14:tracePt t="273976" x="10736263" y="3001963"/>
          <p14:tracePt t="274079" x="10736263" y="2865438"/>
          <p14:tracePt t="274176" x="10714038" y="2781300"/>
          <p14:tracePt t="274273" x="10652125" y="2735263"/>
          <p14:tracePt t="274341" x="10575925" y="2720975"/>
          <p14:tracePt t="274444" x="10499725" y="2759075"/>
          <p14:tracePt t="274556" x="10637838" y="2917825"/>
          <p14:tracePt t="274620" x="10728325" y="2979738"/>
          <p14:tracePt t="274657" x="10752138" y="2979738"/>
          <p14:tracePt t="274756" x="10804525" y="2987675"/>
          <p14:tracePt t="274855" x="10828338" y="2987675"/>
          <p14:tracePt t="274954" x="10850563" y="2963863"/>
          <p14:tracePt t="275049" x="10880725" y="2949575"/>
          <p14:tracePt t="275150" x="10942638" y="2941638"/>
          <p14:tracePt t="275246" x="10956925" y="2933700"/>
          <p14:tracePt t="275346" x="11095038" y="2987675"/>
          <p14:tracePt t="275349" x="11125200" y="3001963"/>
          <p14:tracePt t="275455" x="11217275" y="3040063"/>
          <p14:tracePt t="275516" x="11299825" y="3048000"/>
          <p14:tracePt t="275611" x="11399838" y="3055938"/>
          <p14:tracePt t="275719" x="11566525" y="3055938"/>
          <p14:tracePt t="275818" x="11650663" y="3032125"/>
          <p14:tracePt t="275888" x="11680825" y="2994025"/>
          <p14:tracePt t="275984" x="11772900" y="2963863"/>
          <p14:tracePt t="276088" x="11803063" y="2925763"/>
          <p14:tracePt t="276189" x="11780838" y="2879725"/>
          <p14:tracePt t="276293" x="11750675" y="2811463"/>
          <p14:tracePt t="276362" x="11726863" y="2773363"/>
          <p14:tracePt t="276481" x="11674475" y="2743200"/>
          <p14:tracePt t="276597" x="11560175" y="2735263"/>
          <p14:tracePt t="276668" x="11430000" y="2720975"/>
          <p14:tracePt t="276765" x="11285538" y="2720975"/>
          <p14:tracePt t="276868" x="11056938" y="2720975"/>
          <p14:tracePt t="276974" x="10896600" y="2735263"/>
          <p14:tracePt t="277073" x="10812463" y="2735263"/>
          <p14:tracePt t="277170" x="10706100" y="2735263"/>
          <p14:tracePt t="277273" x="10660063" y="2743200"/>
          <p14:tracePt t="277734" x="10652125" y="2743200"/>
          <p14:tracePt t="278018" x="10652125" y="2873375"/>
          <p14:tracePt t="278131" x="10599738" y="3184525"/>
          <p14:tracePt t="278195" x="10599738" y="3222625"/>
          <p14:tracePt t="278231" x="10599738" y="3254375"/>
          <p14:tracePt t="278327" x="10575925" y="3336925"/>
          <p14:tracePt t="278397" x="10607675" y="3459163"/>
          <p14:tracePt t="278494" x="10629900" y="3505200"/>
          <p14:tracePt t="278598" x="10645775" y="3513138"/>
          <p14:tracePt t="278696" x="10652125" y="3467100"/>
          <p14:tracePt t="278757" x="10652125" y="3459163"/>
          <p14:tracePt t="278910" x="10652125" y="3444875"/>
          <p14:tracePt t="279010" x="10645775" y="3436938"/>
          <p14:tracePt t="279108" x="10629900" y="3436938"/>
          <p14:tracePt t="279201" x="10614025" y="3436938"/>
          <p14:tracePt t="279297" x="10607675" y="3429000"/>
          <p14:tracePt t="280484" x="10599738" y="3451225"/>
          <p14:tracePt t="280823" x="10607675" y="3451225"/>
          <p14:tracePt t="281046" x="10569575" y="3459163"/>
          <p14:tracePt t="281274" x="10561638" y="3459163"/>
          <p14:tracePt t="281434" x="10561638" y="3467100"/>
          <p14:tracePt t="282211" x="10569575" y="3475038"/>
          <p14:tracePt t="282943" x="10569575" y="3482975"/>
          <p14:tracePt t="284090" x="10561638" y="3497263"/>
          <p14:tracePt t="284563" x="10569575" y="3505200"/>
          <p14:tracePt t="284840" x="10583863" y="3513138"/>
          <p14:tracePt t="285307" x="10575925" y="3513138"/>
          <p14:tracePt t="285411" x="10561638" y="3505200"/>
          <p14:tracePt t="285937" x="10561638" y="3497263"/>
          <p14:tracePt t="286339" x="10561638" y="3467100"/>
          <p14:tracePt t="286431" x="10569575" y="3459163"/>
          <p14:tracePt t="286523" x="10583863" y="3459163"/>
          <p14:tracePt t="286627" x="10591800" y="3459163"/>
          <p14:tracePt t="286838" x="10575925" y="3444875"/>
          <p14:tracePt t="286938" x="10575925" y="3436938"/>
          <p14:tracePt t="287035" x="10575925" y="3421063"/>
          <p14:tracePt t="287373" x="10575925" y="3413125"/>
          <p14:tracePt t="289121" x="10561638" y="3413125"/>
          <p14:tracePt t="289229" x="10537825" y="3406775"/>
          <p14:tracePt t="289394" x="10531475" y="3398838"/>
          <p14:tracePt t="289518" x="10523538" y="3398838"/>
          <p14:tracePt t="289813" x="10515600" y="3390900"/>
          <p14:tracePt t="290549" x="10507663" y="3390900"/>
          <p14:tracePt t="292806" x="10493375" y="3390900"/>
          <p14:tracePt t="293115" x="10485438" y="3390900"/>
          <p14:tracePt t="293226" x="10477500" y="3390900"/>
          <p14:tracePt t="294288" x="10485438" y="3398838"/>
          <p14:tracePt t="294596" x="10485438" y="3406775"/>
          <p14:tracePt t="294703" x="10485438" y="3413125"/>
          <p14:tracePt t="296493" x="10485438" y="3421063"/>
          <p14:tracePt t="297132" x="10485438" y="3429000"/>
          <p14:tracePt t="297202" x="10485438" y="3421063"/>
          <p14:tracePt t="297525" x="10485438" y="3413125"/>
          <p14:tracePt t="298254" x="10485438" y="3436938"/>
          <p14:tracePt t="298355" x="10485438" y="3444875"/>
          <p14:tracePt t="298757" x="10447338" y="3344863"/>
          <p14:tracePt t="298856" x="10271125" y="3276600"/>
          <p14:tracePt t="313785" x="10248900" y="3375025"/>
          <p14:tracePt t="313899" x="10233025" y="3513138"/>
          <p14:tracePt t="313903" x="10218738" y="3513138"/>
          <p14:tracePt t="314008" x="9944100" y="3725863"/>
          <p14:tracePt t="314107" x="9737725" y="3856038"/>
          <p14:tracePt t="314170" x="9707563" y="3894138"/>
          <p14:tracePt t="314269" x="9432925" y="4160838"/>
          <p14:tracePt t="314376" x="9220200" y="4351338"/>
          <p14:tracePt t="314437" x="9190038" y="4411663"/>
          <p14:tracePt t="314538" x="9190038" y="4487863"/>
          <p14:tracePt t="314640" x="9190038" y="4533900"/>
          <p14:tracePt t="315186" x="9174163" y="4541838"/>
          <p14:tracePt t="315422" x="9166225" y="4511675"/>
          <p14:tracePt t="315548" x="9166225" y="4495800"/>
          <p14:tracePt t="315607" x="9166225" y="4487863"/>
          <p14:tracePt t="315837" x="9250363" y="4511675"/>
          <p14:tracePt t="316124" x="9250363" y="4479925"/>
          <p14:tracePt t="316217" x="9250363" y="4511675"/>
          <p14:tracePt t="316318" x="9075738" y="4632325"/>
          <p14:tracePt t="316423" x="8137525" y="4251325"/>
          <p14:tracePt t="316545" x="7078663" y="3940175"/>
          <p14:tracePt t="316648" x="6865938" y="4038600"/>
          <p14:tracePt t="316746" x="7064375" y="4525963"/>
          <p14:tracePt t="317144" x="7018338" y="4449763"/>
          <p14:tracePt t="317254" x="6804025" y="4435475"/>
          <p14:tracePt t="317360" x="6530975" y="4670425"/>
          <p14:tracePt t="317428" x="6530975" y="4854575"/>
          <p14:tracePt t="317528" x="6797675" y="5189538"/>
          <p14:tracePt t="317633" x="7650163" y="5464175"/>
          <p14:tracePt t="317731" x="8191500" y="5440363"/>
          <p14:tracePt t="317794" x="8899525" y="5380038"/>
          <p14:tracePt t="317892" x="9769475" y="5235575"/>
          <p14:tracePt t="317967" x="9974263" y="5173663"/>
          <p14:tracePt t="318076" x="10080625" y="5105400"/>
          <p14:tracePt t="318185" x="10150475" y="4991100"/>
          <p14:tracePt t="318188" x="10156825" y="4983163"/>
          <p14:tracePt t="318296" x="10150475" y="4846638"/>
          <p14:tracePt t="318373" x="10066338" y="4732338"/>
          <p14:tracePt t="318474" x="9982200" y="4664075"/>
          <p14:tracePt t="318479" x="9974263" y="4648200"/>
          <p14:tracePt t="318591" x="9852025" y="4572000"/>
          <p14:tracePt t="318697" x="9578975" y="4365625"/>
          <p14:tracePt t="318805" x="9190038" y="4206875"/>
          <p14:tracePt t="318913" x="8435975" y="4046538"/>
          <p14:tracePt t="318916" x="8382000" y="4046538"/>
          <p14:tracePt t="318984" x="8061325" y="4046538"/>
          <p14:tracePt t="319097" x="7581900" y="4114800"/>
          <p14:tracePt t="319222" x="7604125" y="4708525"/>
          <p14:tracePt t="319287" x="7642225" y="4746625"/>
          <p14:tracePt t="319398" x="7650163" y="4762500"/>
          <p14:tracePt t="319705" x="7627938" y="4868863"/>
          <p14:tracePt t="319823" x="7658100" y="4937125"/>
          <p14:tracePt t="319937" x="7772400" y="5006975"/>
          <p14:tracePt t="320016" x="7802563" y="5021263"/>
          <p14:tracePt t="320108" x="7802563" y="5029200"/>
          <p14:tracePt t="320357" x="7802563" y="5037138"/>
          <p14:tracePt t="320459" x="7940675" y="5197475"/>
          <p14:tracePt t="320534" x="8191500" y="5265738"/>
          <p14:tracePt t="320639" x="8237538" y="5165725"/>
          <p14:tracePt t="320759" x="8435975" y="4732338"/>
          <p14:tracePt t="320870" x="8496300" y="4449763"/>
          <p14:tracePt t="320989" x="8199438" y="4275138"/>
          <p14:tracePt t="321057" x="8054975" y="4221163"/>
          <p14:tracePt t="321107" x="7932738" y="4168775"/>
          <p14:tracePt t="321221" x="7635875" y="4076700"/>
          <p14:tracePt t="321288" x="7505700" y="4060825"/>
          <p14:tracePt t="321404" x="6972300" y="4054475"/>
          <p14:tracePt t="321514" x="6430963" y="4092575"/>
          <p14:tracePt t="321636" x="6118225" y="4130675"/>
          <p14:tracePt t="321711" x="5829300" y="4152900"/>
          <p14:tracePt t="321829" x="5646738" y="4152900"/>
          <p14:tracePt t="321930" x="4968875" y="4054475"/>
          <p14:tracePt t="321997" x="4937125" y="4046538"/>
          <p14:tracePt t="322230" x="4945063" y="4038600"/>
          <p14:tracePt t="323013" x="4960938" y="4030663"/>
          <p14:tracePt t="323870" x="4968875" y="4030663"/>
          <p14:tracePt t="324105" x="5006975" y="4016375"/>
          <p14:tracePt t="324172" x="5013325" y="4016375"/>
          <p14:tracePt t="324617" x="5021263" y="4008438"/>
          <p14:tracePt t="326430" x="5143500" y="4068763"/>
          <p14:tracePt t="326547" x="5387975" y="4808538"/>
          <p14:tracePt t="326629" x="5456238" y="5006975"/>
          <p14:tracePt t="326738" x="5502275" y="5067300"/>
          <p14:tracePt t="326849" x="5799138" y="5051425"/>
          <p14:tracePt t="326964" x="6172200" y="4945063"/>
          <p14:tracePt t="327073" x="6194425" y="4822825"/>
          <p14:tracePt t="327147" x="6188075" y="4792663"/>
          <p14:tracePt t="327327" x="6384925" y="4503738"/>
          <p14:tracePt t="327449" x="6553200" y="4618038"/>
          <p14:tracePt t="327563" x="6880225" y="4899025"/>
          <p14:tracePt t="327666" x="6873875" y="4906963"/>
          <p14:tracePt t="327775" x="6659563" y="5013325"/>
          <p14:tracePt t="327877" x="6759575" y="5037138"/>
          <p14:tracePt t="327953" x="7040563" y="5045075"/>
          <p14:tracePt t="328061" x="7535863" y="4762500"/>
          <p14:tracePt t="328180" x="7535863" y="4716463"/>
          <p14:tracePt t="328287" x="7535863" y="4702175"/>
          <p14:tracePt t="328399" x="7589838" y="4632325"/>
          <p14:tracePt t="328499" x="7597775" y="4618038"/>
          <p14:tracePt t="328568" x="7627938" y="4618038"/>
          <p14:tracePt t="328670" x="7993063" y="4762500"/>
          <p14:tracePt t="328769" x="8031163" y="4784725"/>
          <p14:tracePt t="328870" x="7970838" y="4784725"/>
          <p14:tracePt t="329444" x="7712075" y="4762500"/>
          <p14:tracePt t="329512" x="7673975" y="4762500"/>
          <p14:tracePt t="329613" x="7429500" y="4770438"/>
          <p14:tracePt t="329722" x="7292975" y="4732338"/>
          <p14:tracePt t="329835" x="7056438" y="4694238"/>
          <p14:tracePt t="329902" x="7032625" y="4702175"/>
          <p14:tracePt t="330071" x="7345363" y="4702175"/>
          <p14:tracePt t="330141" x="7573963" y="4702175"/>
          <p14:tracePt t="330243" x="7666038" y="4724400"/>
          <p14:tracePt t="330347" x="7527925" y="4618038"/>
          <p14:tracePt t="330418" x="7056438" y="4297363"/>
          <p14:tracePt t="330518" x="6689725" y="4168775"/>
          <p14:tracePt t="330627" x="6765925" y="4054475"/>
          <p14:tracePt t="330696" x="7116763" y="3603625"/>
          <p14:tracePt t="330797" x="7056438" y="3429000"/>
          <p14:tracePt t="330904" x="6850063" y="3292475"/>
          <p14:tracePt t="330970" x="6621463" y="3200400"/>
          <p14:tracePt t="331089" x="5470525" y="2971800"/>
          <p14:tracePt t="331174" x="5135563" y="2963863"/>
          <p14:tracePt t="331277" x="4930775" y="2971800"/>
          <p14:tracePt t="331388" x="4449763" y="3070225"/>
          <p14:tracePt t="331449" x="4441825" y="3078163"/>
          <p14:tracePt t="331744" x="4564063" y="3009900"/>
          <p14:tracePt t="331855" x="4854575" y="2949575"/>
          <p14:tracePt t="331961" x="5165725" y="2895600"/>
          <p14:tracePt t="332065" x="5562600" y="2849563"/>
          <p14:tracePt t="332134" x="5837238" y="2841625"/>
          <p14:tracePt t="332239" x="6240463" y="2841625"/>
          <p14:tracePt t="332348" x="6773863" y="2841625"/>
          <p14:tracePt t="332454" x="7535863" y="2841625"/>
          <p14:tracePt t="332557" x="8412163" y="2827338"/>
          <p14:tracePt t="332624" x="8716963" y="2781300"/>
          <p14:tracePt t="332663" x="8999538" y="2743200"/>
          <p14:tracePt t="332770" x="9105900" y="2727325"/>
          <p14:tracePt t="332882" x="9288463" y="2697163"/>
          <p14:tracePt t="333038" x="9021763" y="2720975"/>
          <p14:tracePt t="333141" x="8450263" y="2735263"/>
          <p14:tracePt t="333207" x="8008938" y="2735263"/>
          <p14:tracePt t="333306" x="8001000" y="2735263"/>
          <p14:tracePt t="333405" x="7985125" y="2735263"/>
          <p14:tracePt t="333496" x="7978775" y="2735263"/>
          <p14:tracePt t="333656" x="8283575" y="2705100"/>
          <p14:tracePt t="333732" x="8564563" y="2644775"/>
          <p14:tracePt t="333827" x="8694738" y="2636838"/>
          <p14:tracePt t="333930" x="8724900" y="2628900"/>
          <p14:tracePt t="334412" x="8709025" y="2628900"/>
          <p14:tracePt t="334518" x="8686800" y="2659063"/>
          <p14:tracePt t="334580" x="8656638" y="2674938"/>
          <p14:tracePt t="334674" x="8648700" y="2713038"/>
          <p14:tracePt t="334739" x="8640763" y="2713038"/>
          <p14:tracePt t="334839" x="8664575" y="3055938"/>
          <p14:tracePt t="334937" x="8664575" y="3146425"/>
          <p14:tracePt t="335092" x="8534400" y="3132138"/>
          <p14:tracePt t="335197" x="8404225" y="2811463"/>
          <p14:tracePt t="335303" x="8420100" y="2735263"/>
          <p14:tracePt t="335407" x="8359775" y="2743200"/>
          <p14:tracePt t="335504" x="8359775" y="2765425"/>
          <p14:tracePt t="335603" x="8305800" y="2765425"/>
          <p14:tracePt t="335702" x="7954963" y="2727325"/>
          <p14:tracePt t="335930" x="7764463" y="2765425"/>
          <p14:tracePt t="336032" x="7764463" y="2797175"/>
          <p14:tracePt t="336188" x="7826375" y="2857500"/>
          <p14:tracePt t="336254" x="7856538" y="2933700"/>
          <p14:tracePt t="336379" x="7878763" y="3124200"/>
          <p14:tracePt t="336453" x="7954963" y="3246438"/>
          <p14:tracePt t="336558" x="8008938" y="3322638"/>
          <p14:tracePt t="336662" x="8077200" y="3444875"/>
          <p14:tracePt t="336723" x="8085138" y="3451225"/>
          <p14:tracePt t="337060" x="8107363" y="3406775"/>
          <p14:tracePt t="337282" x="8123238" y="3406775"/>
          <p14:tracePt t="337397" x="8137525" y="3322638"/>
          <p14:tracePt t="337504" x="8207375" y="3322638"/>
          <p14:tracePt t="337603" x="8207375" y="3336925"/>
          <p14:tracePt t="337702" x="8237538" y="3336925"/>
          <p14:tracePt t="337915" x="8245475" y="3336925"/>
          <p14:tracePt t="338023" x="8283575" y="3330575"/>
          <p14:tracePt t="338120" x="8289925" y="3306763"/>
          <p14:tracePt t="338214" x="8305800" y="3306763"/>
          <p14:tracePt t="338276" x="8313738" y="3292475"/>
          <p14:tracePt t="338316" x="8335963" y="3260725"/>
          <p14:tracePt t="338389" x="8351838" y="3254375"/>
          <p14:tracePt t="338488" x="8359775" y="3184525"/>
          <p14:tracePt t="338589" x="8374063" y="3154363"/>
          <p14:tracePt t="338686" x="8366125" y="3140075"/>
          <p14:tracePt t="338748" x="8351838" y="3124200"/>
          <p14:tracePt t="338844" x="8343900" y="3094038"/>
          <p14:tracePt t="338951" x="8404225" y="2979738"/>
          <p14:tracePt t="339013" x="8412163" y="2963863"/>
          <p14:tracePt t="339180" x="8474075" y="2797175"/>
          <p14:tracePt t="339245" x="8480425" y="2789238"/>
          <p14:tracePt t="339417" x="8556625" y="2743200"/>
          <p14:tracePt t="339516" x="8564563" y="2727325"/>
          <p14:tracePt t="339669" x="8550275" y="2720975"/>
          <p14:tracePt t="339740" x="8534400" y="2720975"/>
          <p14:tracePt t="339836" x="8496300" y="2720975"/>
          <p14:tracePt t="339937" x="8474075" y="2720975"/>
          <p14:tracePt t="340034" x="8466138" y="2720975"/>
          <p14:tracePt t="340249" x="8480425" y="2689225"/>
          <p14:tracePt t="340354" x="8480425" y="2644775"/>
          <p14:tracePt t="340511" x="8466138" y="2628900"/>
          <p14:tracePt t="340611" x="8442325" y="2590800"/>
          <p14:tracePt t="340705" x="8435975" y="2590800"/>
          <p14:tracePt t="340800" x="8420100" y="2590800"/>
          <p14:tracePt t="340895" x="8404225" y="2590800"/>
          <p14:tracePt t="341108" x="8397875" y="2590800"/>
          <p14:tracePt t="341273" x="8389938" y="2590800"/>
          <p14:tracePt t="341628" x="8397875" y="2636838"/>
          <p14:tracePt t="341793" x="8397875" y="2644775"/>
          <p14:tracePt t="341891" x="8397875" y="2667000"/>
          <p14:tracePt t="341987" x="8397875" y="2682875"/>
          <p14:tracePt t="342267" x="8397875" y="2667000"/>
          <p14:tracePt t="342345" x="8397875" y="2651125"/>
          <p14:tracePt t="342508" x="8382000" y="2636838"/>
          <p14:tracePt t="342606" x="8374063" y="2628900"/>
          <p14:tracePt t="342702" x="8366125" y="2620963"/>
          <p14:tracePt t="343486" x="8359775" y="2628900"/>
          <p14:tracePt t="343767" x="8343900" y="2628900"/>
          <p14:tracePt t="344042" x="8328025" y="2628900"/>
          <p14:tracePt t="344143" x="8328025" y="2644775"/>
          <p14:tracePt t="344244" x="8343900" y="2674938"/>
          <p14:tracePt t="344595" x="8267700" y="2651125"/>
          <p14:tracePt t="344695" x="8259763" y="2651125"/>
          <p14:tracePt t="344794" x="8251825" y="2713038"/>
          <p14:tracePt t="344889" x="8251825" y="2720975"/>
          <p14:tracePt t="345040" x="8267700" y="2727325"/>
          <p14:tracePt t="345151" x="8321675" y="2713038"/>
          <p14:tracePt t="345250" x="8335963" y="2697163"/>
          <p14:tracePt t="345591" x="8343900" y="2705100"/>
          <p14:tracePt t="345694" x="8351838" y="2713038"/>
          <p14:tracePt t="345793" x="8359775" y="2759075"/>
          <p14:tracePt t="345889" x="8366125" y="2765425"/>
          <p14:tracePt t="345991" x="8389938" y="2773363"/>
          <p14:tracePt t="346088" x="8397875" y="2789238"/>
          <p14:tracePt t="346190" x="8428038" y="2789238"/>
          <p14:tracePt t="346286" x="8442325" y="2789238"/>
          <p14:tracePt t="346349" x="8466138" y="2789238"/>
          <p14:tracePt t="346447" x="8488363" y="2781300"/>
          <p14:tracePt t="346545" x="8496300" y="2781300"/>
          <p14:tracePt t="346770" x="8496300" y="2773363"/>
          <p14:tracePt t="346836" x="8496300" y="2789238"/>
          <p14:tracePt t="346933" x="8504238" y="2797175"/>
          <p14:tracePt t="347268" x="8512175" y="2811463"/>
          <p14:tracePt t="347335" x="8526463" y="2811463"/>
          <p14:tracePt t="347683" x="8534400" y="2811463"/>
          <p14:tracePt t="347793" x="8556625" y="2811463"/>
          <p14:tracePt t="347857" x="8580438" y="2819400"/>
          <p14:tracePt t="347954" x="8602663" y="2835275"/>
          <p14:tracePt t="348177" x="8556625" y="2865438"/>
          <p14:tracePt t="348290" x="8550275" y="2849563"/>
          <p14:tracePt t="348358" x="8564563" y="2797175"/>
          <p14:tracePt t="348461" x="8656638" y="2735263"/>
          <p14:tracePt t="348570" x="9190038" y="2620963"/>
          <p14:tracePt t="348677" x="10050463" y="2568575"/>
          <p14:tracePt t="348791" x="10995025" y="2606675"/>
          <p14:tracePt t="348861" x="11117263" y="2620963"/>
          <p14:tracePt t="348969" x="11125200" y="2674938"/>
          <p14:tracePt t="349082" x="11087100" y="2759075"/>
          <p14:tracePt t="349189" x="11079163" y="2887663"/>
          <p14:tracePt t="349304" x="11026775" y="2963863"/>
          <p14:tracePt t="349385" x="10972800" y="3101975"/>
          <p14:tracePt t="349498" x="10972800" y="3184525"/>
          <p14:tracePt t="349860" x="10980738" y="3184525"/>
          <p14:tracePt t="349940" x="10980738" y="3146425"/>
          <p14:tracePt t="349979" x="10988675" y="3140075"/>
          <p14:tracePt t="350145" x="10988675" y="3192463"/>
          <p14:tracePt t="350248" x="10988675" y="3208338"/>
          <p14:tracePt t="350624" x="10980738" y="3208338"/>
          <p14:tracePt t="350858" x="10956925" y="3216275"/>
          <p14:tracePt t="351188" x="10918825" y="3375025"/>
          <p14:tracePt t="351299" x="10896600" y="3475038"/>
          <p14:tracePt t="351403" x="10904538" y="3475038"/>
          <p14:tracePt t="351652" x="11155363" y="3627438"/>
          <p14:tracePt t="351758" x="11133138" y="3573463"/>
          <p14:tracePt t="351866" x="11109325" y="3451225"/>
          <p14:tracePt t="351932" x="11155363" y="3268663"/>
          <p14:tracePt t="352044" x="11185525" y="2963863"/>
          <p14:tracePt t="352158" x="11255375" y="2751138"/>
          <p14:tracePt t="352231" x="11255375" y="2697163"/>
          <p14:tracePt t="352338" x="11247438" y="2689225"/>
          <p14:tracePt t="352408" x="11223625" y="2682875"/>
          <p14:tracePt t="352523" x="11155363" y="2705100"/>
          <p14:tracePt t="352637" x="11147425" y="2835275"/>
          <p14:tracePt t="352754" x="11147425" y="2903538"/>
          <p14:tracePt t="353320" x="11155363" y="2903538"/>
          <p14:tracePt t="353440" x="11171238" y="2933700"/>
          <p14:tracePt t="353545" x="11171238" y="2941638"/>
          <p14:tracePt t="353989" x="11171238" y="2949575"/>
          <p14:tracePt t="354094" x="11171238" y="2963863"/>
          <p14:tracePt t="354692" x="11087100" y="3238500"/>
          <p14:tracePt t="354803" x="10988675" y="3352800"/>
          <p14:tracePt t="354908" x="10972800" y="3429000"/>
          <p14:tracePt t="354972" x="10972800" y="3436938"/>
          <p14:tracePt t="355146" x="10842625" y="3368675"/>
          <p14:tracePt t="355253" x="10836275" y="3360738"/>
          <p14:tracePt t="355428" x="10858500" y="3360738"/>
          <p14:tracePt t="355494" x="10874375" y="3368675"/>
          <p14:tracePt t="355595" x="10842625" y="3429000"/>
          <p14:tracePt t="355704" x="10804525" y="3451225"/>
          <p14:tracePt t="356015" x="10798175" y="3451225"/>
          <p14:tracePt t="356274" x="10150475" y="3611563"/>
          <p14:tracePt t="356397" x="9982200" y="3810000"/>
          <p14:tracePt t="356520" x="9974263" y="3894138"/>
          <p14:tracePt t="356634" x="9990138" y="3902075"/>
          <p14:tracePt t="356743" x="10074275" y="3741738"/>
          <p14:tracePt t="356864" x="10080625" y="3665538"/>
          <p14:tracePt t="356976" x="10126663" y="3665538"/>
          <p14:tracePt t="357143" x="10134600" y="3641725"/>
          <p14:tracePt t="357251" x="10134600" y="3619500"/>
          <p14:tracePt t="357488" x="10194925" y="3589338"/>
          <p14:tracePt t="357569" x="10164763" y="3535363"/>
          <p14:tracePt t="357679" x="10188575" y="3467100"/>
          <p14:tracePt t="357855" x="10194925" y="3467100"/>
          <p14:tracePt t="357964" x="10202863" y="3467100"/>
          <p14:tracePt t="358035" x="10202863" y="3475038"/>
          <p14:tracePt t="358351" x="10202863" y="3482975"/>
          <p14:tracePt t="358589" x="10150475" y="3429000"/>
          <p14:tracePt t="358687" x="10126663" y="3398838"/>
          <p14:tracePt t="358813" x="10126663" y="3375025"/>
          <p14:tracePt t="358914" x="10134600" y="3375025"/>
          <p14:tracePt t="360284" x="10150475" y="3375025"/>
          <p14:tracePt t="360391" x="9342438" y="3375025"/>
          <p14:tracePt t="360490" x="7559675" y="3124200"/>
          <p14:tracePt t="360596" x="7635875" y="3078163"/>
          <p14:tracePt t="360705" x="7688263" y="2933700"/>
          <p14:tracePt t="360814" x="7483475" y="2514600"/>
          <p14:tracePt t="361039" x="7673975" y="2530475"/>
          <p14:tracePt t="361110" x="7832725" y="2492375"/>
          <p14:tracePt t="361213" x="7916863" y="2484438"/>
          <p14:tracePt t="361328" x="8435975" y="2492375"/>
          <p14:tracePt t="361439" x="9136063" y="2530475"/>
          <p14:tracePt t="361541" x="9402763" y="2574925"/>
          <p14:tracePt t="361605" x="9723438" y="2628900"/>
          <p14:tracePt t="361700" x="9769475" y="2644775"/>
          <p14:tracePt t="361935" x="9723438" y="2628900"/>
          <p14:tracePt t="362042" x="9555163" y="2613025"/>
          <p14:tracePt t="362110" x="9045575" y="2606675"/>
          <p14:tracePt t="362204" x="9037638" y="2598738"/>
          <p14:tracePt t="362309" x="8969375" y="2574925"/>
          <p14:tracePt t="362374" x="8885238" y="2536825"/>
          <p14:tracePt t="362484" x="8823325" y="2498725"/>
          <p14:tracePt t="362592" x="8702675" y="2484438"/>
          <p14:tracePt t="362693" x="8632825" y="2468563"/>
          <p14:tracePt t="362793" x="8564563" y="2446338"/>
          <p14:tracePt t="362891" x="8526463" y="2446338"/>
          <p14:tracePt t="363053" x="8518525" y="2446338"/>
          <p14:tracePt t="363343" x="8474075" y="2446338"/>
          <p14:tracePt t="363445" x="8474075" y="2438400"/>
          <p14:tracePt t="363786" x="8450263" y="2438400"/>
          <p14:tracePt t="363886" x="8412163" y="2438400"/>
          <p14:tracePt t="363983" x="8404225" y="2438400"/>
          <p14:tracePt t="364641" x="8412163" y="2438400"/>
          <p14:tracePt t="365044" x="8420100" y="2438400"/>
          <p14:tracePt t="365148" x="8435975" y="2454275"/>
          <p14:tracePt t="365373" x="8450263" y="2454275"/>
          <p14:tracePt t="365471" x="8496300" y="2476500"/>
          <p14:tracePt t="365580" x="9013825" y="3406775"/>
          <p14:tracePt t="365644" x="8869363" y="4046538"/>
          <p14:tracePt t="365749" x="8861425" y="4618038"/>
          <p14:tracePt t="365852" x="8855075" y="4640263"/>
          <p14:tracePt t="366018" x="8877300" y="4594225"/>
          <p14:tracePt t="366133" x="8893175" y="4564063"/>
          <p14:tracePt t="366196" x="8893175" y="4533900"/>
          <p14:tracePt t="366292" x="8885238" y="4503738"/>
          <p14:tracePt t="366398" x="8877300" y="4495800"/>
          <p14:tracePt t="366680" x="8877300" y="4479925"/>
          <p14:tracePt t="366836" x="8877300" y="4457700"/>
          <p14:tracePt t="366937" x="8877300" y="4397375"/>
          <p14:tracePt t="367036" x="8801100" y="4213225"/>
          <p14:tracePt t="367140" x="8572500" y="3787775"/>
          <p14:tracePt t="367203" x="8512175" y="3635375"/>
          <p14:tracePt t="367244" x="8488363" y="3597275"/>
          <p14:tracePt t="367342" x="8480425" y="3581400"/>
          <p14:tracePt t="367438" x="8480425" y="3573463"/>
          <p14:tracePt t="367536" x="8466138" y="3551238"/>
          <p14:tracePt t="367688" x="8458200" y="3543300"/>
          <p14:tracePt t="367789" x="8450263" y="3543300"/>
          <p14:tracePt t="368013" x="8374063" y="3360738"/>
          <p14:tracePt t="368116" x="8297863" y="3094038"/>
          <p14:tracePt t="368182" x="8321675" y="2933700"/>
          <p14:tracePt t="368283" x="8321675" y="2857500"/>
          <p14:tracePt t="368687" x="8351838" y="2925763"/>
          <p14:tracePt t="373317" x="8458200" y="2941638"/>
          <p14:tracePt t="373439" x="7459663" y="3398838"/>
          <p14:tracePt t="373550" x="2994025" y="6850063"/>
          <p14:tracePt t="374118" x="1082675" y="6416675"/>
          <p14:tracePt t="374223" x="914400" y="6461125"/>
          <p14:tracePt t="377168" x="0" y="0"/>
        </p14:tracePtLst>
        <p14:tracePtLst>
          <p14:tracePt t="393571" x="525463" y="5227638"/>
          <p14:tracePt t="393940" x="5189538" y="5356225"/>
          <p14:tracePt t="394066" x="8915400" y="3360738"/>
          <p14:tracePt t="394216" x="9410700" y="2819400"/>
          <p14:tracePt t="394367" x="9775825" y="2659063"/>
          <p14:tracePt t="394489" x="9775825" y="2644775"/>
          <p14:tracePt t="394594" x="9631363" y="2506663"/>
          <p14:tracePt t="394720" x="9585325" y="2514600"/>
          <p14:tracePt t="394860" x="9212263" y="2743200"/>
          <p14:tracePt t="394967" x="9190038" y="2773363"/>
          <p14:tracePt t="395027" x="9174163" y="2803525"/>
          <p14:tracePt t="395110" x="9097963" y="2903538"/>
          <p14:tracePt t="395263" x="9007475" y="3070225"/>
          <p14:tracePt t="395407" x="9007475" y="3132138"/>
          <p14:tracePt t="395516" x="9037638" y="3178175"/>
          <p14:tracePt t="396025" x="9037638" y="3170238"/>
          <p14:tracePt t="396147" x="9037638" y="3162300"/>
          <p14:tracePt t="396527" x="9037638" y="3154363"/>
          <p14:tracePt t="397015" x="9029700" y="3146425"/>
          <p14:tracePt t="397150" x="9021763" y="3140075"/>
          <p14:tracePt t="397300" x="8991600" y="3094038"/>
          <p14:tracePt t="397451" x="8983663" y="3070225"/>
          <p14:tracePt t="398439" x="8975725" y="3086100"/>
          <p14:tracePt t="398507" x="8969375" y="3101975"/>
          <p14:tracePt t="398570" x="8969375" y="3108325"/>
          <p14:tracePt t="399803" x="8969375" y="3132138"/>
          <p14:tracePt t="399919" x="8969375" y="3154363"/>
          <p14:tracePt t="400277" x="8937625" y="3162300"/>
          <p14:tracePt t="400453" x="8923338" y="3154363"/>
          <p14:tracePt t="400575" x="8823325" y="3192463"/>
          <p14:tracePt t="400720" x="8778875" y="3230563"/>
          <p14:tracePt t="400862" x="8763000" y="3238500"/>
          <p14:tracePt t="400945" x="8716963" y="3238500"/>
          <p14:tracePt t="401062" x="8648700" y="3230563"/>
          <p14:tracePt t="401206" x="8648700" y="3222625"/>
          <p14:tracePt t="401937" x="8809038" y="3298825"/>
          <p14:tracePt t="402229" x="8809038" y="3276600"/>
          <p14:tracePt t="402514" x="8931275" y="3246438"/>
          <p14:tracePt t="402623" x="8839200" y="2789238"/>
          <p14:tracePt t="402777" x="8793163" y="2720975"/>
          <p14:tracePt t="402910" x="8747125" y="2720975"/>
          <p14:tracePt t="403036" x="8321675" y="2644775"/>
          <p14:tracePt t="403130" x="8283575" y="2560638"/>
          <p14:tracePt t="403180" x="8283575" y="2552700"/>
          <p14:tracePt t="403355" x="8283575" y="2544763"/>
          <p14:tracePt t="403850" x="8389938" y="2574925"/>
          <p14:tracePt t="403963" x="8397875" y="2574925"/>
          <p14:tracePt t="404068" x="8412163" y="2560638"/>
          <p14:tracePt t="404153" x="8420100" y="2552700"/>
          <p14:tracePt t="404405" x="8412163" y="2506663"/>
          <p14:tracePt t="404643" x="8366125" y="2476500"/>
          <p14:tracePt t="404759" x="8359775" y="2468563"/>
          <p14:tracePt t="405069" x="8343900" y="2468563"/>
          <p14:tracePt t="405143" x="8366125" y="2574925"/>
          <p14:tracePt t="405256" x="8480425" y="3513138"/>
          <p14:tracePt t="405380" x="8466138" y="3749675"/>
          <p14:tracePt t="405446" x="8442325" y="3878263"/>
          <p14:tracePt t="405556" x="8237538" y="4572000"/>
          <p14:tracePt t="405629" x="8115300" y="4618038"/>
          <p14:tracePt t="405754" x="7489825" y="4808538"/>
          <p14:tracePt t="405866" x="7192963" y="4968875"/>
          <p14:tracePt t="405978" x="7048500" y="4906963"/>
          <p14:tracePt t="406088" x="6994525" y="4740275"/>
          <p14:tracePt t="406159" x="7002463" y="4716463"/>
          <p14:tracePt t="406270" x="7094538" y="4716463"/>
          <p14:tracePt t="406417" x="7345363" y="4716463"/>
          <p14:tracePt t="406533" x="7451725" y="4702175"/>
          <p14:tracePt t="406644" x="7566025" y="4708525"/>
          <p14:tracePt t="406780" x="7521575" y="4854575"/>
          <p14:tracePt t="406925" x="7451725" y="4800600"/>
          <p14:tracePt t="406999" x="7589838" y="4708525"/>
          <p14:tracePt t="407135" x="8039100" y="4664075"/>
          <p14:tracePt t="407252" x="8008938" y="4792663"/>
          <p14:tracePt t="407317" x="7978775" y="4830763"/>
          <p14:tracePt t="407429" x="7908925" y="4937125"/>
          <p14:tracePt t="407540" x="8077200" y="4922838"/>
          <p14:tracePt t="407652" x="8085138" y="4930775"/>
          <p14:tracePt t="407833" x="8047038" y="4922838"/>
          <p14:tracePt t="407980" x="8016875" y="4892675"/>
          <p14:tracePt t="408087" x="8008938" y="4868863"/>
          <p14:tracePt t="408321" x="8001000" y="4868863"/>
          <p14:tracePt t="408413" x="7962900" y="4830763"/>
          <p14:tracePt t="408531" x="7856538" y="4838700"/>
          <p14:tracePt t="408655" x="7818438" y="4914900"/>
          <p14:tracePt t="408779" x="7780338" y="4968875"/>
          <p14:tracePt t="408897" x="7764463" y="4983163"/>
          <p14:tracePt t="409014" x="7750175" y="4991100"/>
          <p14:tracePt t="409195" x="7742238" y="4999038"/>
          <p14:tracePt t="409654" x="7726363" y="5013325"/>
          <p14:tracePt t="409945" x="7353300" y="5045075"/>
          <p14:tracePt t="410081" x="7048500" y="5013325"/>
          <p14:tracePt t="410201" x="7285038" y="4830763"/>
          <p14:tracePt t="410315" x="7277100" y="4778375"/>
          <p14:tracePt t="410390" x="7048500" y="4754563"/>
          <p14:tracePt t="410497" x="6599238" y="4899025"/>
          <p14:tracePt t="410606" x="6599238" y="4937125"/>
          <p14:tracePt t="410686" x="6569075" y="4968875"/>
          <p14:tracePt t="410808" x="6218238" y="5067300"/>
          <p14:tracePt t="410917" x="6188075" y="5083175"/>
          <p14:tracePt t="411085" x="5295900" y="4999038"/>
          <p14:tracePt t="411197" x="4846638" y="4953000"/>
          <p14:tracePt t="411304" x="4816475" y="4953000"/>
          <p14:tracePt t="411489" x="4389438" y="4860925"/>
          <p14:tracePt t="411593" x="4381500" y="4860925"/>
          <p14:tracePt t="412047" x="4365625" y="4854575"/>
          <p14:tracePt t="412156" x="4411663" y="4808538"/>
          <p14:tracePt t="412236" x="4503738" y="4746625"/>
          <p14:tracePt t="412346" x="4518025" y="4740275"/>
          <p14:tracePt t="412592" x="4518025" y="4732338"/>
          <p14:tracePt t="412933" x="4441825" y="4740275"/>
          <p14:tracePt t="413095" x="4435475" y="4740275"/>
          <p14:tracePt t="413201" x="4411663" y="4762500"/>
          <p14:tracePt t="413741" x="4411663" y="4784725"/>
          <p14:tracePt t="414122" x="4403725" y="4792663"/>
          <p14:tracePt t="414236" x="4397375" y="4792663"/>
          <p14:tracePt t="414414" x="4365625" y="4754563"/>
          <p14:tracePt t="414523" x="4359275" y="4754563"/>
          <p14:tracePt t="414999" x="4359275" y="4724400"/>
          <p14:tracePt t="416263" x="4351338" y="4716463"/>
          <p14:tracePt t="417077" x="4343400" y="4716463"/>
          <p14:tracePt t="417197" x="4335463" y="47164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D8A5E2-1BC4-452F-B18A-174ACA22C585}"/>
              </a:ext>
            </a:extLst>
          </p:cNvPr>
          <p:cNvPicPr>
            <a:picLocks noChangeAspect="1"/>
          </p:cNvPicPr>
          <p:nvPr/>
        </p:nvPicPr>
        <p:blipFill>
          <a:blip r:embed="rId5"/>
          <a:stretch>
            <a:fillRect/>
          </a:stretch>
        </p:blipFill>
        <p:spPr>
          <a:xfrm>
            <a:off x="655649" y="36487"/>
            <a:ext cx="10412870" cy="1030313"/>
          </a:xfrm>
          <a:prstGeom prst="rect">
            <a:avLst/>
          </a:prstGeom>
        </p:spPr>
      </p:pic>
      <p:sp>
        <p:nvSpPr>
          <p:cNvPr id="5" name="Marcador de contenido 2">
            <a:extLst>
              <a:ext uri="{FF2B5EF4-FFF2-40B4-BE49-F238E27FC236}">
                <a16:creationId xmlns:a16="http://schemas.microsoft.com/office/drawing/2014/main" id="{D7AE4B1D-36E0-4935-BBBA-21B29349D50E}"/>
              </a:ext>
            </a:extLst>
          </p:cNvPr>
          <p:cNvSpPr>
            <a:spLocks noGrp="1"/>
          </p:cNvSpPr>
          <p:nvPr>
            <p:ph idx="1"/>
          </p:nvPr>
        </p:nvSpPr>
        <p:spPr>
          <a:xfrm>
            <a:off x="255181" y="1903561"/>
            <a:ext cx="5560828" cy="2827928"/>
          </a:xfrm>
        </p:spPr>
        <p:txBody>
          <a:bodyPr/>
          <a:lstStyle/>
          <a:p>
            <a:r>
              <a:rPr lang="es-CL" b="1" dirty="0">
                <a:solidFill>
                  <a:schemeClr val="tx1"/>
                </a:solidFill>
              </a:rPr>
              <a:t>1829-1830: Guerra civil. </a:t>
            </a:r>
            <a:r>
              <a:rPr lang="es-ES" dirty="0">
                <a:solidFill>
                  <a:schemeClr val="tx1"/>
                </a:solidFill>
                <a:effectLst/>
              </a:rPr>
              <a:t>Liberales son derrotados por los Conservadores en la Batalla de Lircay.</a:t>
            </a:r>
          </a:p>
          <a:p>
            <a:r>
              <a:rPr lang="es-ES" b="1" dirty="0">
                <a:solidFill>
                  <a:schemeClr val="tx1"/>
                </a:solidFill>
                <a:effectLst/>
              </a:rPr>
              <a:t>1833: Constitución de Chile </a:t>
            </a:r>
            <a:r>
              <a:rPr lang="es-ES" dirty="0">
                <a:solidFill>
                  <a:schemeClr val="tx1"/>
                </a:solidFill>
                <a:effectLst/>
              </a:rPr>
              <a:t>bajo los lineamientos de Digo Portales.</a:t>
            </a:r>
            <a:endParaRPr lang="es-CL" dirty="0">
              <a:solidFill>
                <a:schemeClr val="tx1"/>
              </a:solidFill>
            </a:endParaRPr>
          </a:p>
        </p:txBody>
      </p:sp>
      <p:pic>
        <p:nvPicPr>
          <p:cNvPr id="6" name="Imagen 5">
            <a:extLst>
              <a:ext uri="{FF2B5EF4-FFF2-40B4-BE49-F238E27FC236}">
                <a16:creationId xmlns:a16="http://schemas.microsoft.com/office/drawing/2014/main" id="{025739B2-5135-4855-B0C9-D24EA1EB6764}"/>
              </a:ext>
            </a:extLst>
          </p:cNvPr>
          <p:cNvPicPr>
            <a:picLocks noChangeAspect="1"/>
          </p:cNvPicPr>
          <p:nvPr/>
        </p:nvPicPr>
        <p:blipFill>
          <a:blip r:embed="rId6"/>
          <a:stretch>
            <a:fillRect/>
          </a:stretch>
        </p:blipFill>
        <p:spPr>
          <a:xfrm>
            <a:off x="6096000" y="2267870"/>
            <a:ext cx="3453365" cy="2099310"/>
          </a:xfrm>
          <a:prstGeom prst="rect">
            <a:avLst/>
          </a:prstGeom>
        </p:spPr>
      </p:pic>
      <p:pic>
        <p:nvPicPr>
          <p:cNvPr id="7" name="Imagen 6">
            <a:extLst>
              <a:ext uri="{FF2B5EF4-FFF2-40B4-BE49-F238E27FC236}">
                <a16:creationId xmlns:a16="http://schemas.microsoft.com/office/drawing/2014/main" id="{EB0B5279-C9AE-4893-AE30-1BBE53F03A6F}"/>
              </a:ext>
            </a:extLst>
          </p:cNvPr>
          <p:cNvPicPr>
            <a:picLocks noChangeAspect="1"/>
          </p:cNvPicPr>
          <p:nvPr/>
        </p:nvPicPr>
        <p:blipFill>
          <a:blip r:embed="rId7"/>
          <a:stretch>
            <a:fillRect/>
          </a:stretch>
        </p:blipFill>
        <p:spPr>
          <a:xfrm>
            <a:off x="9284629" y="3429000"/>
            <a:ext cx="2114821" cy="2617470"/>
          </a:xfrm>
          <a:prstGeom prst="rect">
            <a:avLst/>
          </a:prstGeom>
        </p:spPr>
      </p:pic>
      <p:sp>
        <p:nvSpPr>
          <p:cNvPr id="8" name="CuadroTexto 7">
            <a:extLst>
              <a:ext uri="{FF2B5EF4-FFF2-40B4-BE49-F238E27FC236}">
                <a16:creationId xmlns:a16="http://schemas.microsoft.com/office/drawing/2014/main" id="{59220CAF-8CCA-4B80-B2AE-43C558949723}"/>
              </a:ext>
            </a:extLst>
          </p:cNvPr>
          <p:cNvSpPr txBox="1"/>
          <p:nvPr/>
        </p:nvSpPr>
        <p:spPr>
          <a:xfrm>
            <a:off x="6913568" y="4423712"/>
            <a:ext cx="2371061" cy="307777"/>
          </a:xfrm>
          <a:prstGeom prst="rect">
            <a:avLst/>
          </a:prstGeom>
          <a:noFill/>
        </p:spPr>
        <p:txBody>
          <a:bodyPr wrap="square" rtlCol="0">
            <a:spAutoFit/>
          </a:bodyPr>
          <a:lstStyle/>
          <a:p>
            <a:r>
              <a:rPr lang="es-CL" sz="1400" dirty="0"/>
              <a:t>Batalla de Lircay</a:t>
            </a:r>
          </a:p>
        </p:txBody>
      </p:sp>
      <p:sp>
        <p:nvSpPr>
          <p:cNvPr id="9" name="CuadroTexto 8">
            <a:extLst>
              <a:ext uri="{FF2B5EF4-FFF2-40B4-BE49-F238E27FC236}">
                <a16:creationId xmlns:a16="http://schemas.microsoft.com/office/drawing/2014/main" id="{B6E1941F-C342-4D61-ADFC-30553BBABC4C}"/>
              </a:ext>
            </a:extLst>
          </p:cNvPr>
          <p:cNvSpPr txBox="1"/>
          <p:nvPr/>
        </p:nvSpPr>
        <p:spPr>
          <a:xfrm>
            <a:off x="9868328" y="6103002"/>
            <a:ext cx="2371061" cy="307777"/>
          </a:xfrm>
          <a:prstGeom prst="rect">
            <a:avLst/>
          </a:prstGeom>
          <a:noFill/>
        </p:spPr>
        <p:txBody>
          <a:bodyPr wrap="square" rtlCol="0">
            <a:spAutoFit/>
          </a:bodyPr>
          <a:lstStyle/>
          <a:p>
            <a:r>
              <a:rPr lang="es-CL" sz="1400" dirty="0"/>
              <a:t>Diego Portales</a:t>
            </a:r>
          </a:p>
        </p:txBody>
      </p:sp>
      <p:pic>
        <p:nvPicPr>
          <p:cNvPr id="11" name="Audio 10">
            <a:hlinkClick r:id="" action="ppaction://media"/>
            <a:extLst>
              <a:ext uri="{FF2B5EF4-FFF2-40B4-BE49-F238E27FC236}">
                <a16:creationId xmlns:a16="http://schemas.microsoft.com/office/drawing/2014/main" id="{31CDADAB-DC9D-4026-BCED-3073A8AC2EE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17154716"/>
      </p:ext>
    </p:extLst>
  </p:cSld>
  <p:clrMapOvr>
    <a:masterClrMapping/>
  </p:clrMapOvr>
  <mc:AlternateContent xmlns:mc="http://schemas.openxmlformats.org/markup-compatibility/2006">
    <mc:Choice xmlns:p14="http://schemas.microsoft.com/office/powerpoint/2010/main" Requires="p14">
      <p:transition spd="slow" p14:dur="2000" advTm="167592"/>
    </mc:Choice>
    <mc:Fallback>
      <p:transition spd="slow" advTm="167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1)">
                                      <p:cBhvr>
                                        <p:cTn id="5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1"/>
                </p:tgtEl>
              </p:cMediaNode>
            </p:audio>
          </p:childTnLst>
        </p:cTn>
      </p:par>
    </p:tnLst>
    <p:bldLst>
      <p:bldP spid="5" grpId="0" build="p"/>
      <p:bldP spid="8" grpId="0"/>
      <p:bldP spid="9" grpId="0"/>
    </p:bldLst>
  </p:timing>
  <p:extLst>
    <p:ext uri="{3A86A75C-4F4B-4683-9AE1-C65F6400EC91}">
      <p14:laserTraceLst xmlns:p14="http://schemas.microsoft.com/office/powerpoint/2010/main">
        <p14:tracePtLst>
          <p14:tracePt t="3389" x="4351338" y="4708525"/>
          <p14:tracePt t="3529" x="4365625" y="4702175"/>
          <p14:tracePt t="3607" x="4373563" y="4694238"/>
          <p14:tracePt t="3689" x="4373563" y="4670425"/>
          <p14:tracePt t="3840" x="4397375" y="4648200"/>
          <p14:tracePt t="3912" x="4403725" y="4648200"/>
          <p14:tracePt t="3998" x="4403725" y="4640263"/>
          <p14:tracePt t="4559" x="4411663" y="4640263"/>
          <p14:tracePt t="4775" x="4419600" y="4640263"/>
          <p14:tracePt t="5375" x="4419600" y="4625975"/>
          <p14:tracePt t="6288" x="4419600" y="4632325"/>
          <p14:tracePt t="7963" x="4419600" y="4640263"/>
          <p14:tracePt t="8444" x="4419600" y="4664075"/>
          <p14:tracePt t="8525" x="4441825" y="4664075"/>
          <p14:tracePt t="8592" x="4441825" y="4648200"/>
          <p14:tracePt t="8974" x="4465638" y="4618038"/>
          <p14:tracePt t="9056" x="4465638" y="4511675"/>
          <p14:tracePt t="9217" x="4441825" y="4487863"/>
          <p14:tracePt t="9330" x="4487863" y="4495800"/>
          <p14:tracePt t="9421" x="4487863" y="4503738"/>
          <p14:tracePt t="14964" x="1508125" y="4525963"/>
          <p14:tracePt t="15056" x="555625" y="4670425"/>
          <p14:tracePt t="15153" x="22225" y="3940175"/>
          <p14:tracePt t="15237" x="282575" y="1790700"/>
          <p14:tracePt t="15311" x="296863" y="1089025"/>
          <p14:tracePt t="15388" x="296863" y="1044575"/>
          <p14:tracePt t="15674" x="685800" y="2370138"/>
          <p14:tracePt t="15756" x="769938" y="2590800"/>
          <p14:tracePt t="15991" x="854075" y="2659063"/>
          <p14:tracePt t="16142" x="868363" y="2659063"/>
          <p14:tracePt t="16311" x="930275" y="2659063"/>
          <p14:tracePt t="16410" x="960438" y="2659063"/>
          <p14:tracePt t="16479" x="1257300" y="2644775"/>
          <p14:tracePt t="16567" x="1866900" y="2705100"/>
          <p14:tracePt t="16652" x="1889125" y="2705100"/>
          <p14:tracePt t="16861" x="2582863" y="2460625"/>
          <p14:tracePt t="17029" x="2522538" y="2460625"/>
          <p14:tracePt t="17120" x="2498725" y="2460625"/>
          <p14:tracePt t="17490" x="2446338" y="2270125"/>
          <p14:tracePt t="17567" x="2498725" y="2133600"/>
          <p14:tracePt t="17710" x="2530475" y="2133600"/>
          <p14:tracePt t="18012" x="2803525" y="2133600"/>
          <p14:tracePt t="18165" x="3078163" y="2171700"/>
          <p14:tracePt t="18253" x="3352800" y="2239963"/>
          <p14:tracePt t="18321" x="3459163" y="2255838"/>
          <p14:tracePt t="18478" x="3673475" y="2293938"/>
          <p14:tracePt t="18551" x="3848100" y="2308225"/>
          <p14:tracePt t="18629" x="3863975" y="2308225"/>
          <p14:tracePt t="18710" x="3886200" y="2308225"/>
          <p14:tracePt t="18779" x="3978275" y="2263775"/>
          <p14:tracePt t="18859" x="4016375" y="2263775"/>
          <p14:tracePt t="18947" x="4016375" y="2301875"/>
          <p14:tracePt t="19288" x="4038600" y="2308225"/>
          <p14:tracePt t="19379" x="4098925" y="2308225"/>
          <p14:tracePt t="19466" x="4122738" y="2308225"/>
          <p14:tracePt t="20350" x="4122738" y="2324100"/>
          <p14:tracePt t="20437" x="4114800" y="2332038"/>
          <p14:tracePt t="20502" x="4092575" y="2324100"/>
          <p14:tracePt t="20581" x="4076700" y="2332038"/>
          <p14:tracePt t="20670" x="4068763" y="2339975"/>
          <p14:tracePt t="20733" x="4060825" y="2346325"/>
          <p14:tracePt t="20903" x="4046538" y="2346325"/>
          <p14:tracePt t="21874" x="4038600" y="2339975"/>
          <p14:tracePt t="21970" x="4030663" y="2332038"/>
          <p14:tracePt t="22036" x="4022725" y="2332038"/>
          <p14:tracePt t="22526" x="4016375" y="2308225"/>
          <p14:tracePt t="22613" x="3908425" y="2278063"/>
          <p14:tracePt t="22683" x="3825875" y="2225675"/>
          <p14:tracePt t="26997" x="3756025" y="2209800"/>
          <p14:tracePt t="27065" x="3749675" y="2209800"/>
          <p14:tracePt t="27241" x="4876800" y="1897063"/>
          <p14:tracePt t="27406" x="4899025" y="2087563"/>
          <p14:tracePt t="27502" x="4884738" y="2103438"/>
          <p14:tracePt t="27806" x="4732338" y="2308225"/>
          <p14:tracePt t="27913" x="4435475" y="2636838"/>
          <p14:tracePt t="28011" x="4435475" y="2713038"/>
          <p14:tracePt t="28482" x="4441825" y="2803525"/>
          <p14:tracePt t="28564" x="3970338" y="2797175"/>
          <p14:tracePt t="28662" x="3375025" y="2759075"/>
          <p14:tracePt t="28773" x="3268663" y="2606675"/>
          <p14:tracePt t="28842" x="3230563" y="2484438"/>
          <p14:tracePt t="28983" x="3208338" y="2187575"/>
          <p14:tracePt t="29063" x="3192463" y="2171700"/>
          <p14:tracePt t="29142" x="3192463" y="2163763"/>
          <p14:tracePt t="29369" x="3184525" y="2163763"/>
          <p14:tracePt t="29455" x="3184525" y="2193925"/>
          <p14:tracePt t="29546" x="3200400" y="2247900"/>
          <p14:tracePt t="29676" x="3230563" y="2339975"/>
          <p14:tracePt t="29832" x="3276600" y="2332038"/>
          <p14:tracePt t="29917" x="3292475" y="2316163"/>
          <p14:tracePt t="30606" x="3306763" y="2316163"/>
          <p14:tracePt t="30917" x="2857500" y="2171700"/>
          <p14:tracePt t="31006" x="2651125" y="2179638"/>
          <p14:tracePt t="31088" x="2636838" y="2179638"/>
          <p14:tracePt t="31184" x="2460625" y="2179638"/>
          <p14:tracePt t="31272" x="2438400" y="2179638"/>
          <p14:tracePt t="31557" x="2422525" y="2179638"/>
          <p14:tracePt t="31801" x="2636838" y="2354263"/>
          <p14:tracePt t="31906" x="2803525" y="2460625"/>
          <p14:tracePt t="32065" x="2941638" y="2552700"/>
          <p14:tracePt t="32420" x="2911475" y="2568575"/>
          <p14:tracePt t="32578" x="2865438" y="2422525"/>
          <p14:tracePt t="69970" x="3436938" y="2705100"/>
          <p14:tracePt t="70046" x="3298825" y="2705100"/>
          <p14:tracePt t="70218" x="4213225" y="2835275"/>
          <p14:tracePt t="70359" x="4229100" y="2849563"/>
          <p14:tracePt t="70447" x="4251325" y="2849563"/>
          <p14:tracePt t="70512" x="4343400" y="2628900"/>
          <p14:tracePt t="70530" x="4343400" y="2606675"/>
          <p14:tracePt t="70622" x="4267200" y="2590800"/>
          <p14:tracePt t="70685" x="4244975" y="2590800"/>
          <p14:tracePt t="71052" x="4244975" y="2705100"/>
          <p14:tracePt t="71199" x="4244975" y="2713038"/>
          <p14:tracePt t="71663" x="4259263" y="2713038"/>
          <p14:tracePt t="72330" x="4244975" y="2705100"/>
          <p14:tracePt t="72410" x="4237038" y="2713038"/>
          <p14:tracePt t="73064" x="4237038" y="2705100"/>
          <p14:tracePt t="73350" x="4213225" y="2636838"/>
          <p14:tracePt t="73428" x="4213225" y="2620963"/>
          <p14:tracePt t="73769" x="4213225" y="2613025"/>
          <p14:tracePt t="74480" x="4213225" y="2606675"/>
          <p14:tracePt t="75123" x="4297363" y="2644775"/>
          <p14:tracePt t="75278" x="4267200" y="2644775"/>
          <p14:tracePt t="75362" x="4229100" y="2574925"/>
          <p14:tracePt t="75453" x="4198938" y="2536825"/>
          <p14:tracePt t="75526" x="4168775" y="2536825"/>
          <p14:tracePt t="75614" x="4152900" y="2530475"/>
          <p14:tracePt t="76618" x="3984625" y="2849563"/>
          <p14:tracePt t="76694" x="3756025" y="2879725"/>
          <p14:tracePt t="76782" x="2949575" y="2887663"/>
          <p14:tracePt t="76871" x="2613025" y="3048000"/>
          <p14:tracePt t="76969" x="2530475" y="3208338"/>
          <p14:tracePt t="77048" x="2568575" y="3276600"/>
          <p14:tracePt t="77122" x="2590800" y="3298825"/>
          <p14:tracePt t="77272" x="2628900" y="3322638"/>
          <p14:tracePt t="77503" x="2636838" y="3322638"/>
          <p14:tracePt t="77834" x="2667000" y="3322638"/>
          <p14:tracePt t="77931" x="2751138" y="3246438"/>
          <p14:tracePt t="78050" x="2759075" y="3208338"/>
          <p14:tracePt t="78136" x="2781300" y="3208338"/>
          <p14:tracePt t="78700" x="2773363" y="3208338"/>
          <p14:tracePt t="79333" x="2773363" y="3230563"/>
          <p14:tracePt t="79595" x="2773363" y="3238500"/>
          <p14:tracePt t="80237" x="2628900" y="3192463"/>
          <p14:tracePt t="80391" x="1714500" y="2590800"/>
          <p14:tracePt t="80499" x="1820863" y="2552700"/>
          <p14:tracePt t="80582" x="1866900" y="2536825"/>
          <p14:tracePt t="80752" x="2087563" y="2568575"/>
          <p14:tracePt t="80836" x="2103438" y="2574925"/>
          <p14:tracePt t="80950" x="2163763" y="2574925"/>
          <p14:tracePt t="81044" x="2293938" y="2620963"/>
          <p14:tracePt t="81127" x="2400300" y="2620963"/>
          <p14:tracePt t="81217" x="2430463" y="2620963"/>
          <p14:tracePt t="81515" x="2430463" y="2628900"/>
          <p14:tracePt t="81712" x="2416175" y="2628900"/>
          <p14:tracePt t="81797" x="2408238" y="2628900"/>
          <p14:tracePt t="81872" x="2400300" y="2628900"/>
          <p14:tracePt t="82109" x="2392363" y="2628900"/>
          <p14:tracePt t="82282" x="2438400" y="2720975"/>
          <p14:tracePt t="82363" x="2468563" y="2827338"/>
          <p14:tracePt t="82608" x="2460625" y="2811463"/>
          <p14:tracePt t="83123" x="2446338" y="2811463"/>
          <p14:tracePt t="83633" x="2438400" y="2803525"/>
          <p14:tracePt t="83952" x="2468563" y="2743200"/>
          <p14:tracePt t="84064" x="2476500" y="2682875"/>
          <p14:tracePt t="84269" x="2484438" y="2659063"/>
          <p14:tracePt t="84440" x="2506663" y="2651125"/>
          <p14:tracePt t="84799" x="2514600" y="2651125"/>
          <p14:tracePt t="85102" x="2522538" y="2651125"/>
          <p14:tracePt t="95349" x="2522538" y="2644775"/>
          <p14:tracePt t="98717" x="2316163" y="2873375"/>
          <p14:tracePt t="98800" x="2247900" y="2841625"/>
          <p14:tracePt t="98890" x="1836738" y="3124200"/>
          <p14:tracePt t="99058" x="1828800" y="3124200"/>
          <p14:tracePt t="99146" x="1600200" y="3154363"/>
          <p14:tracePt t="99231" x="1196975" y="3314700"/>
          <p14:tracePt t="99313" x="1165225" y="3360738"/>
          <p14:tracePt t="99635" x="1158875" y="3360738"/>
          <p14:tracePt t="99971" x="1181100" y="3306763"/>
          <p14:tracePt t="100123" x="1401763" y="3298825"/>
          <p14:tracePt t="100288" x="2201863" y="3306763"/>
          <p14:tracePt t="100389" x="2498725" y="3368675"/>
          <p14:tracePt t="100821" x="2408238" y="3344863"/>
          <p14:tracePt t="100904" x="2354263" y="3344863"/>
          <p14:tracePt t="101053" x="2316163" y="3322638"/>
          <p14:tracePt t="101132" x="2308225" y="3306763"/>
          <p14:tracePt t="101399" x="2286000" y="3298825"/>
          <p14:tracePt t="101629" x="2278063" y="3284538"/>
          <p14:tracePt t="102176" x="2278063" y="3330575"/>
          <p14:tracePt t="102836" x="2187575" y="3322638"/>
          <p14:tracePt t="102903" x="2041525" y="3254375"/>
          <p14:tracePt t="103134" x="2316163" y="3741738"/>
          <p14:tracePt t="103215" x="2332038" y="3741738"/>
          <p14:tracePt t="103650" x="2339975" y="3741738"/>
          <p14:tracePt t="104407" x="2346325" y="3741738"/>
          <p14:tracePt t="105026" x="2362200" y="3725863"/>
          <p14:tracePt t="105496" x="2422525" y="3695700"/>
          <p14:tracePt t="105610" x="6705600" y="3581400"/>
          <p14:tracePt t="105695" x="6781800" y="3368675"/>
          <p14:tracePt t="105777" x="6842125" y="3070225"/>
          <p14:tracePt t="105862" x="7162800" y="2193925"/>
          <p14:tracePt t="105936" x="7489825" y="1882775"/>
          <p14:tracePt t="106018" x="7170738" y="2141538"/>
          <p14:tracePt t="106104" x="7345363" y="2911475"/>
          <p14:tracePt t="106186" x="7742238" y="3298825"/>
          <p14:tracePt t="106274" x="7818438" y="3322638"/>
          <p14:tracePt t="106416" x="8023225" y="3246438"/>
          <p14:tracePt t="106501" x="7993063" y="3184525"/>
          <p14:tracePt t="106591" x="7894638" y="3184525"/>
          <p14:tracePt t="106672" x="7802563" y="3162300"/>
          <p14:tracePt t="106742" x="7627938" y="3170238"/>
          <p14:tracePt t="106888" x="7369175" y="3322638"/>
          <p14:tracePt t="106981" x="7239000" y="3482975"/>
          <p14:tracePt t="107044" x="7223125" y="3497263"/>
          <p14:tracePt t="107199" x="7026275" y="3657600"/>
          <p14:tracePt t="107474" x="7032625" y="3657600"/>
          <p14:tracePt t="107540" x="7040563" y="3673475"/>
          <p14:tracePt t="107621" x="6942138" y="3749675"/>
          <p14:tracePt t="107776" x="6264275" y="3733800"/>
          <p14:tracePt t="107862" x="5486400" y="3467100"/>
          <p14:tracePt t="107930" x="5464175" y="3459163"/>
          <p14:tracePt t="108009" x="5235575" y="3322638"/>
          <p14:tracePt t="108077" x="4945063" y="3048000"/>
          <p14:tracePt t="108161" x="4122738" y="2484438"/>
          <p14:tracePt t="108485" x="3436938" y="2217738"/>
          <p14:tracePt t="108549" x="3429000" y="2209800"/>
          <p14:tracePt t="108695" x="3467100" y="2324100"/>
          <p14:tracePt t="108839" x="3649663" y="2514600"/>
          <p14:tracePt t="108934" x="3725863" y="2613025"/>
          <p14:tracePt t="109016" x="3733800" y="2628900"/>
          <p14:tracePt t="109233" x="2765425" y="2384425"/>
          <p14:tracePt t="109313" x="2606675" y="2400300"/>
          <p14:tracePt t="109522" x="2682875" y="2400300"/>
          <p14:tracePt t="109595" x="2720975" y="2400300"/>
          <p14:tracePt t="109614" x="2735263" y="2422525"/>
          <p14:tracePt t="109678" x="2759075" y="2438400"/>
          <p14:tracePt t="109821" x="2811463" y="2454275"/>
          <p14:tracePt t="109917" x="2835275" y="2460625"/>
          <p14:tracePt t="110154" x="2841625" y="2476500"/>
          <p14:tracePt t="110471" x="4732338" y="3832225"/>
          <p14:tracePt t="110552" x="4983163" y="4175125"/>
          <p14:tracePt t="110618" x="5051425" y="4267200"/>
          <p14:tracePt t="110639" x="5227638" y="4359275"/>
          <p14:tracePt t="110820" x="7040563" y="4716463"/>
          <p14:tracePt t="110834" x="7140575" y="4732338"/>
          <p14:tracePt t="110907" x="8289925" y="4899025"/>
          <p14:tracePt t="111018" x="9813925" y="5067300"/>
          <p14:tracePt t="111086" x="10302875" y="5083175"/>
          <p14:tracePt t="111105" x="10379075" y="5051425"/>
          <p14:tracePt t="111192" x="10447338" y="4892675"/>
          <p14:tracePt t="111262" x="10477500" y="4800600"/>
          <p14:tracePt t="111442" x="9707563" y="4746625"/>
          <p14:tracePt t="111625" x="8335963" y="4564063"/>
          <p14:tracePt t="111847" x="6942138" y="4899025"/>
          <p14:tracePt t="111937" x="5807075" y="4792663"/>
          <p14:tracePt t="112015" x="4740275" y="4427538"/>
          <p14:tracePt t="112115" x="3924300" y="4183063"/>
          <p14:tracePt t="112186" x="3421063" y="4060825"/>
          <p14:tracePt t="112277" x="3154363" y="4076700"/>
          <p14:tracePt t="112376" x="3055938" y="4030663"/>
          <p14:tracePt t="112616" x="3832225" y="4899025"/>
          <p14:tracePt t="112692" x="3954463" y="5105400"/>
          <p14:tracePt t="112799" x="4030663" y="5197475"/>
          <p14:tracePt t="112887" x="4175125" y="5410200"/>
          <p14:tracePt t="112961" x="4381500" y="5440363"/>
          <p14:tracePt t="113044" x="4389438" y="5440363"/>
          <p14:tracePt t="113336" x="4868863" y="5227638"/>
          <p14:tracePt t="113419" x="6477000" y="5197475"/>
          <p14:tracePt t="113518" x="7954963" y="5045075"/>
          <p14:tracePt t="113614" x="8594725" y="4762500"/>
          <p14:tracePt t="113685" x="9105900" y="4579938"/>
          <p14:tracePt t="113775" x="9593263" y="4549775"/>
          <p14:tracePt t="113869" x="9890125" y="4549775"/>
          <p14:tracePt t="114086" x="9807575" y="4556125"/>
          <p14:tracePt t="114161" x="9791700" y="4556125"/>
          <p14:tracePt t="114456" x="9753600" y="4556125"/>
          <p14:tracePt t="114542" x="8953500" y="4381500"/>
          <p14:tracePt t="114625" x="5722938" y="3276600"/>
          <p14:tracePt t="114694" x="5699125" y="3260725"/>
          <p14:tracePt t="114849" x="5219700" y="3344863"/>
          <p14:tracePt t="115145" x="3603625" y="3421063"/>
          <p14:tracePt t="115231" x="2255838" y="3009900"/>
          <p14:tracePt t="115305" x="2149475" y="2873375"/>
          <p14:tracePt t="115394" x="2149475" y="2797175"/>
          <p14:tracePt t="115479" x="2155825" y="2743200"/>
          <p14:tracePt t="115640" x="2492375" y="2552700"/>
          <p14:tracePt t="115649" x="2544763" y="2530475"/>
          <p14:tracePt t="115740" x="2689225" y="2468563"/>
          <p14:tracePt t="116151" x="2689225" y="2438400"/>
          <p14:tracePt t="116245" x="2598738" y="2278063"/>
          <p14:tracePt t="116321" x="2468563" y="2103438"/>
          <p14:tracePt t="116406" x="2422525" y="2057400"/>
          <p14:tracePt t="116495" x="2362200" y="2041525"/>
          <p14:tracePt t="116568" x="2225675" y="2003425"/>
          <p14:tracePt t="116655" x="2201863" y="1997075"/>
          <p14:tracePt t="116808" x="2193925" y="2049463"/>
          <p14:tracePt t="117385" x="2095500" y="2011363"/>
          <p14:tracePt t="117470" x="2079625" y="2011363"/>
          <p14:tracePt t="126465" x="2065338" y="1958975"/>
          <p14:tracePt t="126605" x="1989138" y="1958975"/>
          <p14:tracePt t="126688" x="1425575" y="1958975"/>
          <p14:tracePt t="126755" x="1249363" y="1935163"/>
          <p14:tracePt t="126901" x="1760538" y="1965325"/>
          <p14:tracePt t="126986" x="1866900" y="1965325"/>
          <p14:tracePt t="127135" x="2522538" y="1889125"/>
          <p14:tracePt t="127277" x="2644775" y="1798638"/>
          <p14:tracePt t="127414" x="2620963" y="1798638"/>
          <p14:tracePt t="127490" x="2613025" y="1798638"/>
          <p14:tracePt t="127689" x="2590800" y="1790700"/>
          <p14:tracePt t="127889" x="2574925" y="1790700"/>
          <p14:tracePt t="128099" x="2568575" y="1790700"/>
          <p14:tracePt t="128604" x="2560638" y="1806575"/>
          <p14:tracePt t="128679" x="2552700" y="1812925"/>
          <p14:tracePt t="128748" x="2544763" y="1812925"/>
          <p14:tracePt t="128956" x="2506663" y="1812925"/>
          <p14:tracePt t="129149" x="2498725" y="1820863"/>
          <p14:tracePt t="129231" x="2416175" y="1820863"/>
          <p14:tracePt t="129309" x="2384425" y="1836738"/>
          <p14:tracePt t="129699" x="2384425" y="1844675"/>
          <p14:tracePt t="129901" x="2392363" y="1844675"/>
          <p14:tracePt t="130800" x="2408238" y="1935163"/>
          <p14:tracePt t="130879" x="2400300" y="1951038"/>
          <p14:tracePt t="131142" x="2392363" y="1965325"/>
          <p14:tracePt t="136489" x="2384425" y="1965325"/>
          <p14:tracePt t="140542" x="2384425" y="2003425"/>
          <p14:tracePt t="142174" x="2384425" y="1997075"/>
          <p14:tracePt t="142401" x="2522538" y="1997075"/>
          <p14:tracePt t="142470" x="3459163" y="2125663"/>
          <p14:tracePt t="142556" x="4694238" y="2613025"/>
          <p14:tracePt t="142642" x="6308725" y="3352800"/>
          <p14:tracePt t="142795" x="7566025" y="3429000"/>
          <p14:tracePt t="142892" x="7970838" y="3368675"/>
          <p14:tracePt t="142963" x="8305800" y="3368675"/>
          <p14:tracePt t="142966" x="8321675" y="3375025"/>
          <p14:tracePt t="143133" x="8923338" y="3513138"/>
          <p14:tracePt t="143219" x="9174163" y="3475038"/>
          <p14:tracePt t="143311" x="9509125" y="3505200"/>
          <p14:tracePt t="143386" x="9547225" y="3535363"/>
          <p14:tracePt t="143466" x="9540875" y="3565525"/>
          <p14:tracePt t="143559" x="9571038" y="3589338"/>
          <p14:tracePt t="143644" x="9623425" y="3589338"/>
          <p14:tracePt t="143710" x="9655175" y="3581400"/>
          <p14:tracePt t="143810" x="9859963" y="3581400"/>
          <p14:tracePt t="143898" x="9944100" y="3581400"/>
          <p14:tracePt t="143982" x="9990138" y="3581400"/>
          <p14:tracePt t="144061" x="10104438" y="3581400"/>
          <p14:tracePt t="144226" x="10218738" y="3597275"/>
          <p14:tracePt t="144308" x="10248900" y="3597275"/>
          <p14:tracePt t="144390" x="10271125" y="3589338"/>
          <p14:tracePt t="144456" x="10363200" y="3589338"/>
          <p14:tracePt t="144474" x="10371138" y="3589338"/>
          <p14:tracePt t="144556" x="10423525" y="3603625"/>
          <p14:tracePt t="144928" x="10371138" y="3597275"/>
          <p14:tracePt t="145003" x="10302875" y="3589338"/>
          <p14:tracePt t="145092" x="10156825" y="3597275"/>
          <p14:tracePt t="145167" x="10080625" y="3619500"/>
          <p14:tracePt t="145250" x="9837738" y="3733800"/>
          <p14:tracePt t="145440" x="9731375" y="4022725"/>
          <p14:tracePt t="145508" x="9723438" y="4267200"/>
          <p14:tracePt t="145526" x="9707563" y="4305300"/>
          <p14:tracePt t="145597" x="9699625" y="4397375"/>
          <p14:tracePt t="145685" x="9707563" y="4648200"/>
          <p14:tracePt t="145776" x="9753600" y="4860925"/>
          <p14:tracePt t="145857" x="9852025" y="4937125"/>
          <p14:tracePt t="145952" x="10012363" y="4937125"/>
          <p14:tracePt t="146021" x="10164763" y="4937125"/>
          <p14:tracePt t="146109" x="10355263" y="4953000"/>
          <p14:tracePt t="146202" x="10523538" y="4854575"/>
          <p14:tracePt t="146364" x="10850563" y="4618038"/>
          <p14:tracePt t="146442" x="10956925" y="4518025"/>
          <p14:tracePt t="146529" x="11018838" y="4419600"/>
          <p14:tracePt t="146616" x="11117263" y="4289425"/>
          <p14:tracePt t="146701" x="11147425" y="4122738"/>
          <p14:tracePt t="146770" x="11141075" y="4054475"/>
          <p14:tracePt t="146796" x="11117263" y="4016375"/>
          <p14:tracePt t="146870" x="11033125" y="3924300"/>
          <p14:tracePt t="146967" x="10888663" y="3787775"/>
          <p14:tracePt t="147049" x="10790238" y="3657600"/>
          <p14:tracePt t="147143" x="10690225" y="3619500"/>
          <p14:tracePt t="147239" x="10553700" y="3581400"/>
          <p14:tracePt t="147327" x="10499725" y="3559175"/>
          <p14:tracePt t="147402" x="10493375" y="3559175"/>
          <p14:tracePt t="147490" x="10393363" y="3527425"/>
          <p14:tracePt t="147569" x="10271125" y="3505200"/>
          <p14:tracePt t="147649" x="10218738" y="3505200"/>
          <p14:tracePt t="147726" x="10210800" y="3505200"/>
          <p14:tracePt t="147874" x="10194925" y="3497263"/>
          <p14:tracePt t="148506" x="10126663" y="3543300"/>
          <p14:tracePt t="148581" x="10004425" y="3787775"/>
          <p14:tracePt t="148672" x="9859963" y="4054475"/>
          <p14:tracePt t="148754" x="9852025" y="4106863"/>
          <p14:tracePt t="148838" x="9845675" y="4137025"/>
          <p14:tracePt t="148921" x="9837738" y="4191000"/>
          <p14:tracePt t="149072" x="9837738" y="4152900"/>
          <p14:tracePt t="149157" x="9799638" y="3962400"/>
          <p14:tracePt t="149236" x="9799638" y="3940175"/>
          <p14:tracePt t="149382" x="9799638" y="3886200"/>
          <p14:tracePt t="149533" x="9799638" y="3878263"/>
          <p14:tracePt t="156715" x="9799638" y="3916363"/>
          <p14:tracePt t="156810" x="9799638" y="3932238"/>
          <p14:tracePt t="158375" x="9807575" y="3932238"/>
          <p14:tracePt t="160062" x="9821863" y="3932238"/>
          <p14:tracePt t="160140" x="9829800" y="3932238"/>
          <p14:tracePt t="160643" x="9837738" y="3932238"/>
          <p14:tracePt t="160717" x="9845675" y="3932238"/>
          <p14:tracePt t="161610" x="9852025" y="3932238"/>
          <p14:tracePt t="163122" x="9845675" y="3916363"/>
          <p14:tracePt t="163199" x="9837738" y="3908425"/>
          <p14:tracePt t="163696" x="9837738" y="3902075"/>
          <p14:tracePt t="164028" x="9821863" y="3856038"/>
          <p14:tracePt t="164236" x="9913938" y="3848100"/>
          <p14:tracePt t="164306" x="9936163" y="3840163"/>
          <p14:tracePt t="164323" x="9936163" y="3832225"/>
          <p14:tracePt t="164403" x="9913938" y="3825875"/>
          <p14:tracePt t="164484" x="9731375" y="3916363"/>
          <p14:tracePt t="164552" x="9647238" y="4098925"/>
          <p14:tracePt t="164634" x="9647238" y="4206875"/>
          <p14:tracePt t="164775" x="9723438" y="4511675"/>
          <p14:tracePt t="164844" x="9875838" y="4602163"/>
          <p14:tracePt t="164860" x="9906000" y="4610100"/>
          <p14:tracePt t="164927" x="9998075" y="4640263"/>
          <p14:tracePt t="165009" x="10142538" y="4694238"/>
          <p14:tracePt t="165094" x="10417175" y="4754563"/>
          <p14:tracePt t="165161" x="10553700" y="4762500"/>
          <p14:tracePt t="165242" x="10660063" y="4694238"/>
          <p14:tracePt t="165327" x="10828338" y="4487863"/>
          <p14:tracePt t="165408" x="10866438" y="4389438"/>
          <p14:tracePt t="165553" x="10888663" y="4098925"/>
          <p14:tracePt t="165639" x="10874375" y="3848100"/>
          <p14:tracePt t="165706" x="10782300" y="3725863"/>
          <p14:tracePt t="165782" x="10614025" y="3603625"/>
          <p14:tracePt t="165861" x="10455275" y="3459163"/>
          <p14:tracePt t="165952" x="10379075" y="3459163"/>
          <p14:tracePt t="166034" x="10156825" y="3565525"/>
          <p14:tracePt t="166121" x="9974263" y="3657600"/>
          <p14:tracePt t="166184" x="9737725" y="3916363"/>
          <p14:tracePt t="166260" x="9693275" y="4122738"/>
          <p14:tracePt t="166330" x="9631363" y="4297363"/>
          <p14:tracePt t="166409" x="9661525" y="4441825"/>
          <p14:tracePt t="166478" x="9761538" y="4556125"/>
          <p14:tracePt t="166559" x="9845675" y="4587875"/>
          <p14:tracePt t="166642" x="9890125" y="4587875"/>
          <p14:tracePt t="166723" x="9936163" y="4594225"/>
          <p14:tracePt t="166798" x="9959975" y="4594225"/>
          <p14:tracePt t="167192" x="9966325" y="4579938"/>
          <p14:tracePt t="167281" x="9974263" y="4564063"/>
          <p14:tracePt t="167364" x="9974263" y="4549775"/>
          <p14:tracePt t="167429" x="9974263" y="45418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E5785-7B69-4B34-9CF8-44110DFCE13B}"/>
              </a:ext>
            </a:extLst>
          </p:cNvPr>
          <p:cNvSpPr>
            <a:spLocks noGrp="1"/>
          </p:cNvSpPr>
          <p:nvPr>
            <p:ph type="title"/>
          </p:nvPr>
        </p:nvSpPr>
        <p:spPr>
          <a:xfrm>
            <a:off x="913795" y="-187842"/>
            <a:ext cx="10353762" cy="970450"/>
          </a:xfrm>
        </p:spPr>
        <p:txBody>
          <a:bodyPr/>
          <a:lstStyle/>
          <a:p>
            <a:r>
              <a:rPr lang="es-CL" dirty="0">
                <a:solidFill>
                  <a:srgbClr val="FFFF00"/>
                </a:solidFill>
              </a:rPr>
              <a:t>Constitución de 1833</a:t>
            </a:r>
          </a:p>
        </p:txBody>
      </p:sp>
      <p:sp>
        <p:nvSpPr>
          <p:cNvPr id="3" name="Marcador de contenido 2">
            <a:extLst>
              <a:ext uri="{FF2B5EF4-FFF2-40B4-BE49-F238E27FC236}">
                <a16:creationId xmlns:a16="http://schemas.microsoft.com/office/drawing/2014/main" id="{3BF40AEC-D1F0-4832-B2A1-CCB3E949CB9F}"/>
              </a:ext>
            </a:extLst>
          </p:cNvPr>
          <p:cNvSpPr>
            <a:spLocks noGrp="1"/>
          </p:cNvSpPr>
          <p:nvPr>
            <p:ph idx="1"/>
          </p:nvPr>
        </p:nvSpPr>
        <p:spPr>
          <a:xfrm>
            <a:off x="7367757" y="1769992"/>
            <a:ext cx="3775163" cy="3318016"/>
          </a:xfrm>
        </p:spPr>
        <p:txBody>
          <a:bodyPr/>
          <a:lstStyle/>
          <a:p>
            <a:endParaRPr lang="es-CL" dirty="0"/>
          </a:p>
        </p:txBody>
      </p:sp>
      <p:pic>
        <p:nvPicPr>
          <p:cNvPr id="4" name="Imagen 3">
            <a:extLst>
              <a:ext uri="{FF2B5EF4-FFF2-40B4-BE49-F238E27FC236}">
                <a16:creationId xmlns:a16="http://schemas.microsoft.com/office/drawing/2014/main" id="{8D5A15E2-D947-4F15-82B5-B64E2D2D4513}"/>
              </a:ext>
            </a:extLst>
          </p:cNvPr>
          <p:cNvPicPr>
            <a:picLocks noChangeAspect="1"/>
          </p:cNvPicPr>
          <p:nvPr/>
        </p:nvPicPr>
        <p:blipFill>
          <a:blip r:embed="rId5"/>
          <a:stretch>
            <a:fillRect/>
          </a:stretch>
        </p:blipFill>
        <p:spPr>
          <a:xfrm>
            <a:off x="249865" y="1049842"/>
            <a:ext cx="4470991" cy="3713535"/>
          </a:xfrm>
          <a:prstGeom prst="rect">
            <a:avLst/>
          </a:prstGeom>
        </p:spPr>
      </p:pic>
      <p:pic>
        <p:nvPicPr>
          <p:cNvPr id="5" name="Imagen 4">
            <a:extLst>
              <a:ext uri="{FF2B5EF4-FFF2-40B4-BE49-F238E27FC236}">
                <a16:creationId xmlns:a16="http://schemas.microsoft.com/office/drawing/2014/main" id="{375F5F4F-9EB0-4EB9-9CF0-54EF6747E5BE}"/>
              </a:ext>
            </a:extLst>
          </p:cNvPr>
          <p:cNvPicPr>
            <a:picLocks noChangeAspect="1"/>
          </p:cNvPicPr>
          <p:nvPr/>
        </p:nvPicPr>
        <p:blipFill rotWithShape="1">
          <a:blip r:embed="rId6"/>
          <a:srcRect r="52" b="-210"/>
          <a:stretch/>
        </p:blipFill>
        <p:spPr>
          <a:xfrm>
            <a:off x="5071729" y="1488556"/>
            <a:ext cx="6730411" cy="5061100"/>
          </a:xfrm>
          <a:prstGeom prst="rect">
            <a:avLst/>
          </a:prstGeom>
        </p:spPr>
      </p:pic>
      <p:pic>
        <p:nvPicPr>
          <p:cNvPr id="8" name="Audio 7">
            <a:hlinkClick r:id="" action="ppaction://media"/>
            <a:extLst>
              <a:ext uri="{FF2B5EF4-FFF2-40B4-BE49-F238E27FC236}">
                <a16:creationId xmlns:a16="http://schemas.microsoft.com/office/drawing/2014/main" id="{46602F59-6826-42A1-8AA2-8B1F09E517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54027961"/>
      </p:ext>
    </p:extLst>
  </p:cSld>
  <p:clrMapOvr>
    <a:masterClrMapping/>
  </p:clrMapOvr>
  <mc:AlternateContent xmlns:mc="http://schemas.openxmlformats.org/markup-compatibility/2006">
    <mc:Choice xmlns:p14="http://schemas.microsoft.com/office/powerpoint/2010/main" Requires="p14">
      <p:transition spd="slow" p14:dur="2000" advTm="192898"/>
    </mc:Choice>
    <mc:Fallback>
      <p:transition spd="slow" advTm="19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 grpId="0"/>
    </p:bldLst>
  </p:timing>
  <p:extLst>
    <p:ext uri="{3A86A75C-4F4B-4683-9AE1-C65F6400EC91}">
      <p14:laserTraceLst xmlns:p14="http://schemas.microsoft.com/office/powerpoint/2010/main">
        <p14:tracePtLst>
          <p14:tracePt t="375" x="9959975" y="4525963"/>
          <p14:tracePt t="607" x="9845675" y="4495800"/>
          <p14:tracePt t="674" x="9837738" y="4495800"/>
          <p14:tracePt t="874" x="9813925" y="4473575"/>
          <p14:tracePt t="1014" x="9737725" y="4435475"/>
          <p14:tracePt t="1155" x="9326563" y="4351338"/>
          <p14:tracePt t="1221" x="9212263" y="4335463"/>
          <p14:tracePt t="1483" x="9166225" y="4335463"/>
          <p14:tracePt t="1617" x="9159875" y="4335463"/>
          <p14:tracePt t="2046" x="8953500" y="4206875"/>
          <p14:tracePt t="2118" x="8839200" y="4175125"/>
          <p14:tracePt t="2201" x="8289925" y="4046538"/>
          <p14:tracePt t="2268" x="7832725" y="3908425"/>
          <p14:tracePt t="2358" x="7254875" y="3657600"/>
          <p14:tracePt t="2448" x="7094538" y="3589338"/>
          <p14:tracePt t="2980" x="7056438" y="3619500"/>
          <p14:tracePt t="8156" x="7026275" y="3635375"/>
          <p14:tracePt t="8724" x="7026275" y="3627438"/>
          <p14:tracePt t="8929" x="7010400" y="3649663"/>
          <p14:tracePt t="9006" x="7002463" y="3611563"/>
          <p14:tracePt t="9086" x="6858000" y="3527425"/>
          <p14:tracePt t="9173" x="6302375" y="3497263"/>
          <p14:tracePt t="9244" x="5783263" y="3497263"/>
          <p14:tracePt t="9401" x="5303838" y="3292475"/>
          <p14:tracePt t="9489" x="5265738" y="3260725"/>
          <p14:tracePt t="9564" x="5265738" y="3246438"/>
          <p14:tracePt t="9715" x="5341938" y="3222625"/>
          <p14:tracePt t="9794" x="5356225" y="3216275"/>
          <p14:tracePt t="9878" x="5380038" y="3200400"/>
          <p14:tracePt t="10030" x="5402263" y="3200400"/>
          <p14:tracePt t="11684" x="5387975" y="3200400"/>
          <p14:tracePt t="11765" x="5380038" y="3200400"/>
          <p14:tracePt t="13206" x="5380038" y="3208338"/>
          <p14:tracePt t="15395" x="5380038" y="3216275"/>
          <p14:tracePt t="15838" x="5380038" y="3230563"/>
          <p14:tracePt t="16027" x="5372100" y="3230563"/>
          <p14:tracePt t="17663" x="5364163" y="3238500"/>
          <p14:tracePt t="17739" x="5318125" y="3284538"/>
          <p14:tracePt t="17807" x="5311775" y="3284538"/>
          <p14:tracePt t="17945" x="5257800" y="3276600"/>
          <p14:tracePt t="18098" x="4983163" y="3352800"/>
          <p14:tracePt t="18246" x="4708525" y="3406775"/>
          <p14:tracePt t="18342" x="4038600" y="3421063"/>
          <p14:tracePt t="18483" x="2895600" y="3230563"/>
          <p14:tracePt t="18571" x="2522538" y="3200400"/>
          <p14:tracePt t="18639" x="2286000" y="3200400"/>
          <p14:tracePt t="18785" x="1608138" y="3170238"/>
          <p14:tracePt t="18935" x="1531938" y="3146425"/>
          <p14:tracePt t="19074" x="1570038" y="3108325"/>
          <p14:tracePt t="19143" x="1592263" y="3094038"/>
          <p14:tracePt t="19304" x="1744663" y="3040063"/>
          <p14:tracePt t="19393" x="1882775" y="3040063"/>
          <p14:tracePt t="19460" x="1897063" y="3040063"/>
          <p14:tracePt t="19538" x="1920875" y="3040063"/>
          <p14:tracePt t="19605" x="1927225" y="3040063"/>
          <p14:tracePt t="19747" x="2011363" y="3040063"/>
          <p14:tracePt t="19910" x="2193925" y="3048000"/>
          <p14:tracePt t="19974" x="2270125" y="3048000"/>
          <p14:tracePt t="20114" x="2514600" y="3094038"/>
          <p14:tracePt t="20121" x="2530475" y="3094038"/>
          <p14:tracePt t="20265" x="2789238" y="3094038"/>
          <p14:tracePt t="20411" x="3208338" y="3108325"/>
          <p14:tracePt t="20555" x="3413125" y="3108325"/>
          <p14:tracePt t="20624" x="3543300" y="3108325"/>
          <p14:tracePt t="20635" x="3565525" y="3108325"/>
          <p14:tracePt t="20702" x="3771900" y="3108325"/>
          <p14:tracePt t="20850" x="4130675" y="3108325"/>
          <p14:tracePt t="20987" x="4152900" y="3108325"/>
          <p14:tracePt t="21182" x="4183063" y="3108325"/>
          <p14:tracePt t="21464" x="3641725" y="3108325"/>
          <p14:tracePt t="21540" x="2232025" y="3154363"/>
          <p14:tracePt t="21681" x="1546225" y="3230563"/>
          <p14:tracePt t="21750" x="1470025" y="3238500"/>
          <p14:tracePt t="21889" x="1417638" y="3238500"/>
          <p14:tracePt t="21960" x="1287463" y="3238500"/>
          <p14:tracePt t="22043" x="1211263" y="3238500"/>
          <p14:tracePt t="22186" x="822325" y="3330575"/>
          <p14:tracePt t="22254" x="808038" y="3330575"/>
          <p14:tracePt t="22331" x="762000" y="3330575"/>
          <p14:tracePt t="22408" x="723900" y="3330575"/>
          <p14:tracePt t="22547" x="609600" y="3330575"/>
          <p14:tracePt t="22686" x="639763" y="3330575"/>
          <p14:tracePt t="22838" x="1058863" y="3330575"/>
          <p14:tracePt t="22919" x="1158875" y="3322638"/>
          <p14:tracePt t="22999" x="1227138" y="3314700"/>
          <p14:tracePt t="23137" x="1349375" y="3306763"/>
          <p14:tracePt t="23216" x="1409700" y="3306763"/>
          <p14:tracePt t="23285" x="1501775" y="3306763"/>
          <p14:tracePt t="23430" x="1882775" y="3306763"/>
          <p14:tracePt t="23571" x="2239963" y="3268663"/>
          <p14:tracePt t="23718" x="2552700" y="3238500"/>
          <p14:tracePt t="23808" x="2751138" y="3238500"/>
          <p14:tracePt t="23885" x="2903538" y="3246438"/>
          <p14:tracePt t="23971" x="3132138" y="3260725"/>
          <p14:tracePt t="24131" x="3254375" y="3268663"/>
          <p14:tracePt t="24274" x="3276600" y="3268663"/>
          <p14:tracePt t="24370" x="3375025" y="3268663"/>
          <p14:tracePt t="24372" x="3382963" y="3268663"/>
          <p14:tracePt t="24516" x="3406775" y="3268663"/>
          <p14:tracePt t="24649" x="3413125" y="3276600"/>
          <p14:tracePt t="24978" x="3436938" y="3276600"/>
          <p14:tracePt t="25123" x="3192463" y="3306763"/>
          <p14:tracePt t="25192" x="2857500" y="3306763"/>
          <p14:tracePt t="25267" x="2492375" y="3306763"/>
          <p14:tracePt t="25419" x="2049463" y="3382963"/>
          <p14:tracePt t="25557" x="2003425" y="3451225"/>
          <p14:tracePt t="25635" x="1668463" y="3589338"/>
          <p14:tracePt t="25701" x="1562100" y="3635375"/>
          <p14:tracePt t="25773" x="1531938" y="3641725"/>
          <p14:tracePt t="25904" x="1531938" y="3657600"/>
          <p14:tracePt t="26045" x="1608138" y="3657600"/>
          <p14:tracePt t="26187" x="1722438" y="3573463"/>
          <p14:tracePt t="26255" x="1798638" y="3551238"/>
          <p14:tracePt t="26336" x="2003425" y="3527425"/>
          <p14:tracePt t="26473" x="2270125" y="3527425"/>
          <p14:tracePt t="26622" x="2346325" y="3521075"/>
          <p14:tracePt t="26761" x="2536825" y="3551238"/>
          <p14:tracePt t="26831" x="2574925" y="3559175"/>
          <p14:tracePt t="26959" x="2598738" y="3565525"/>
          <p14:tracePt t="27163" x="2667000" y="3581400"/>
          <p14:tracePt t="27241" x="2705100" y="3581400"/>
          <p14:tracePt t="27310" x="2827338" y="3581400"/>
          <p14:tracePt t="27456" x="3200400" y="3581400"/>
          <p14:tracePt t="27590" x="3292475" y="3581400"/>
          <p14:tracePt t="27728" x="3436938" y="3581400"/>
          <p14:tracePt t="27796" x="3611563" y="3597275"/>
          <p14:tracePt t="27877" x="3870325" y="3673475"/>
          <p14:tracePt t="27960" x="3894138" y="3673475"/>
          <p14:tracePt t="28095" x="3932238" y="3673475"/>
          <p14:tracePt t="28228" x="4076700" y="3611563"/>
          <p14:tracePt t="28296" x="4084638" y="3611563"/>
          <p14:tracePt t="28495" x="3382963" y="3679825"/>
          <p14:tracePt t="28573" x="1646238" y="3848100"/>
          <p14:tracePt t="28643" x="1570038" y="3848100"/>
          <p14:tracePt t="28716" x="1341438" y="3848100"/>
          <p14:tracePt t="28785" x="1150938" y="3832225"/>
          <p14:tracePt t="28857" x="846138" y="3794125"/>
          <p14:tracePt t="29052" x="922338" y="3794125"/>
          <p14:tracePt t="29130" x="960438" y="3794125"/>
          <p14:tracePt t="29199" x="1006475" y="3794125"/>
          <p14:tracePt t="29272" x="1120775" y="3794125"/>
          <p14:tracePt t="29359" x="1439863" y="3794125"/>
          <p14:tracePt t="29512" x="1736725" y="3802063"/>
          <p14:tracePt t="29650" x="1989138" y="3771900"/>
          <p14:tracePt t="29728" x="2087563" y="3756025"/>
          <p14:tracePt t="29797" x="2179638" y="3756025"/>
          <p14:tracePt t="29934" x="2324100" y="3763963"/>
          <p14:tracePt t="30013" x="2498725" y="3787775"/>
          <p14:tracePt t="30091" x="2544763" y="3794125"/>
          <p14:tracePt t="30182" x="2682875" y="3810000"/>
          <p14:tracePt t="30329" x="2819400" y="3756025"/>
          <p14:tracePt t="30430" x="2917825" y="3733800"/>
          <p14:tracePt t="30501" x="2994025" y="3749675"/>
          <p14:tracePt t="30645" x="3276600" y="3779838"/>
          <p14:tracePt t="30785" x="3497263" y="3794125"/>
          <p14:tracePt t="30861" x="3597275" y="3794125"/>
          <p14:tracePt t="31003" x="3916363" y="3794125"/>
          <p14:tracePt t="31140" x="4046538" y="3794125"/>
          <p14:tracePt t="31215" x="4076700" y="3794125"/>
          <p14:tracePt t="31292" x="4198938" y="3810000"/>
          <p14:tracePt t="31371" x="4221163" y="3810000"/>
          <p14:tracePt t="31500" x="4283075" y="3832225"/>
          <p14:tracePt t="31573" x="4275138" y="3840163"/>
          <p14:tracePt t="31704" x="4267200" y="3848100"/>
          <p14:tracePt t="32024" x="3810000" y="3886200"/>
          <p14:tracePt t="32162" x="3208338" y="4144963"/>
          <p14:tracePt t="32240" x="2811463" y="4289425"/>
          <p14:tracePt t="32312" x="2797175" y="4297363"/>
          <p14:tracePt t="32516" x="2697163" y="4381500"/>
          <p14:tracePt t="32589" x="2697163" y="4403725"/>
          <p14:tracePt t="32975" x="2705100" y="4389438"/>
          <p14:tracePt t="33104" x="2713038" y="4381500"/>
          <p14:tracePt t="33259" x="2544763" y="4397375"/>
          <p14:tracePt t="33331" x="2408238" y="4419600"/>
          <p14:tracePt t="33491" x="1958975" y="4389438"/>
          <p14:tracePt t="33643" x="1768475" y="4389438"/>
          <p14:tracePt t="33784" x="1760538" y="4389438"/>
          <p14:tracePt t="34202" x="1774825" y="4389438"/>
          <p14:tracePt t="34349" x="1790700" y="4403725"/>
          <p14:tracePt t="34437" x="1790700" y="4449763"/>
          <p14:tracePt t="34514" x="1812925" y="4525963"/>
          <p14:tracePt t="34595" x="1812925" y="4556125"/>
          <p14:tracePt t="34678" x="1798638" y="4556125"/>
          <p14:tracePt t="34812" x="1774825" y="4556125"/>
          <p14:tracePt t="35108" x="1774825" y="4549775"/>
          <p14:tracePt t="35391" x="1760538" y="4518025"/>
          <p14:tracePt t="35544" x="1730375" y="4465638"/>
          <p14:tracePt t="35689" x="1722438" y="4419600"/>
          <p14:tracePt t="36835" x="1722438" y="4411663"/>
          <p14:tracePt t="37189" x="1722438" y="4403725"/>
          <p14:tracePt t="37457" x="1722438" y="4397375"/>
          <p14:tracePt t="37892" x="1722438" y="4365625"/>
          <p14:tracePt t="38175" x="1730375" y="4351338"/>
          <p14:tracePt t="38930" x="1736725" y="4351338"/>
          <p14:tracePt t="39219" x="1744663" y="4351338"/>
          <p14:tracePt t="39994" x="1752600" y="4351338"/>
          <p14:tracePt t="40211" x="1752600" y="4343400"/>
          <p14:tracePt t="40435" x="1760538" y="4343400"/>
          <p14:tracePt t="41167" x="1768475" y="4343400"/>
          <p14:tracePt t="41454" x="1774825" y="4343400"/>
          <p14:tracePt t="41796" x="1782763" y="4351338"/>
          <p14:tracePt t="43341" x="1790700" y="4351338"/>
          <p14:tracePt t="43755" x="1798638" y="4351338"/>
          <p14:tracePt t="46707" x="1798638" y="4343400"/>
          <p14:tracePt t="49597" x="2057400" y="4289425"/>
          <p14:tracePt t="49736" x="2255838" y="4098925"/>
          <p14:tracePt t="49885" x="2316163" y="3817938"/>
          <p14:tracePt t="49968" x="2339975" y="3771900"/>
          <p14:tracePt t="50038" x="2476500" y="3703638"/>
          <p14:tracePt t="50058" x="2506663" y="3687763"/>
          <p14:tracePt t="50199" x="2620963" y="3649663"/>
          <p14:tracePt t="50422" x="2620963" y="3641725"/>
          <p14:tracePt t="50496" x="2620963" y="3635375"/>
          <p14:tracePt t="50563" x="2590800" y="3635375"/>
          <p14:tracePt t="50695" x="2574925" y="3635375"/>
          <p14:tracePt t="50947" x="2492375" y="3543300"/>
          <p14:tracePt t="51021" x="2416175" y="3413125"/>
          <p14:tracePt t="51093" x="2408238" y="3413125"/>
          <p14:tracePt t="51287" x="2522538" y="3413125"/>
          <p14:tracePt t="51386" x="2606675" y="3413125"/>
          <p14:tracePt t="51461" x="2644775" y="3413125"/>
          <p14:tracePt t="51598" x="2751138" y="3429000"/>
          <p14:tracePt t="51746" x="2895600" y="3429000"/>
          <p14:tracePt t="51884" x="2994025" y="3429000"/>
          <p14:tracePt t="51951" x="3078163" y="3421063"/>
          <p14:tracePt t="52030" x="3178175" y="3406775"/>
          <p14:tracePt t="52101" x="3238500" y="3398838"/>
          <p14:tracePt t="52238" x="3298825" y="3390900"/>
          <p14:tracePt t="52437" x="3330575" y="3390900"/>
          <p14:tracePt t="52577" x="3368675" y="3390900"/>
          <p14:tracePt t="52956" x="3467100" y="3284538"/>
          <p14:tracePt t="53104" x="3467100" y="3208338"/>
          <p14:tracePt t="53239" x="3467100" y="3154363"/>
          <p14:tracePt t="53373" x="3475038" y="3146425"/>
          <p14:tracePt t="53508" x="3527425" y="3108325"/>
          <p14:tracePt t="53647" x="3543300" y="3055938"/>
          <p14:tracePt t="53849" x="3535363" y="3025775"/>
          <p14:tracePt t="54111" x="3527425" y="3032125"/>
          <p14:tracePt t="54315" x="3497263" y="3040063"/>
          <p14:tracePt t="54467" x="3489325" y="3063875"/>
          <p14:tracePt t="55157" x="3489325" y="3078163"/>
          <p14:tracePt t="55294" x="3489325" y="3146425"/>
          <p14:tracePt t="55435" x="3436938" y="3292475"/>
          <p14:tracePt t="55574" x="3284538" y="3559175"/>
          <p14:tracePt t="55651" x="3208338" y="3673475"/>
          <p14:tracePt t="56095" x="3208338" y="3679825"/>
          <p14:tracePt t="56290" x="3208338" y="3687763"/>
          <p14:tracePt t="56430" x="3276600" y="3695700"/>
          <p14:tracePt t="56502" x="3298825" y="3695700"/>
          <p14:tracePt t="56823" x="3246438" y="3749675"/>
          <p14:tracePt t="56966" x="3238500" y="3978275"/>
          <p14:tracePt t="57103" x="3238500" y="4008438"/>
          <p14:tracePt t="57173" x="3246438" y="4008438"/>
          <p14:tracePt t="57308" x="3284538" y="3992563"/>
          <p14:tracePt t="57443" x="3298825" y="3962400"/>
          <p14:tracePt t="57635" x="3390900" y="4016375"/>
          <p14:tracePt t="57701" x="3436938" y="4030663"/>
          <p14:tracePt t="57840" x="3475038" y="4046538"/>
          <p14:tracePt t="57974" x="3475038" y="4030663"/>
          <p14:tracePt t="58044" x="3467100" y="4016375"/>
          <p14:tracePt t="58935" x="3513138" y="3984625"/>
          <p14:tracePt t="59011" x="3611563" y="3984625"/>
          <p14:tracePt t="59142" x="3970338" y="4168775"/>
          <p14:tracePt t="59341" x="3962400" y="4160838"/>
          <p14:tracePt t="59537" x="3962400" y="4092575"/>
          <p14:tracePt t="59611" x="3992563" y="4038600"/>
          <p14:tracePt t="59689" x="4098925" y="3954463"/>
          <p14:tracePt t="59700" x="4144963" y="3924300"/>
          <p14:tracePt t="59765" x="4267200" y="3717925"/>
          <p14:tracePt t="59901" x="4359275" y="3679825"/>
          <p14:tracePt t="60153" x="4351338" y="3673475"/>
          <p14:tracePt t="60218" x="4343400" y="3673475"/>
          <p14:tracePt t="60354" x="4335463" y="3673475"/>
          <p14:tracePt t="60547" x="4259263" y="3627438"/>
          <p14:tracePt t="60675" x="4237038" y="3603625"/>
          <p14:tracePt t="60930" x="4237038" y="3581400"/>
          <p14:tracePt t="61067" x="4221163" y="3581400"/>
          <p14:tracePt t="61198" x="4206875" y="3581400"/>
          <p14:tracePt t="61342" x="4175125" y="3581400"/>
          <p14:tracePt t="61417" x="4168775" y="3565525"/>
          <p14:tracePt t="61608" x="4144963" y="3565525"/>
          <p14:tracePt t="61741" x="4137025" y="3573463"/>
          <p14:tracePt t="61868" x="4137025" y="3581400"/>
          <p14:tracePt t="62444" x="4137025" y="3565525"/>
          <p14:tracePt t="62878" x="4144963" y="3535363"/>
          <p14:tracePt t="63892" x="4152900" y="3535363"/>
          <p14:tracePt t="75769" x="4168775" y="3551238"/>
          <p14:tracePt t="76334" x="4122738" y="3551238"/>
          <p14:tracePt t="76464" x="4092575" y="3551238"/>
          <p14:tracePt t="76601" x="3970338" y="3497263"/>
          <p14:tracePt t="76737" x="3832225" y="3192463"/>
          <p14:tracePt t="76811" x="3878263" y="3154363"/>
          <p14:tracePt t="76876" x="4046538" y="3063875"/>
          <p14:tracePt t="77029" x="4465638" y="2933700"/>
          <p14:tracePt t="77171" x="5326063" y="2879725"/>
          <p14:tracePt t="77366" x="5326063" y="2865438"/>
          <p14:tracePt t="77499" x="5303838" y="2849563"/>
          <p14:tracePt t="77749" x="5287963" y="2835275"/>
          <p14:tracePt t="77877" x="5280025" y="2835275"/>
          <p14:tracePt t="78079" x="4991100" y="2835275"/>
          <p14:tracePt t="78212" x="4822825" y="2811463"/>
          <p14:tracePt t="78360" x="4702175" y="2789238"/>
          <p14:tracePt t="78495" x="4686300" y="2789238"/>
          <p14:tracePt t="78635" x="4670425" y="2781300"/>
          <p14:tracePt t="78829" x="4632325" y="2773363"/>
          <p14:tracePt t="78898" x="4610100" y="2773363"/>
          <p14:tracePt t="79031" x="4564063" y="2765425"/>
          <p14:tracePt t="79165" x="4549775" y="2751138"/>
          <p14:tracePt t="79357" x="4549775" y="2743200"/>
          <p14:tracePt t="79861" x="4541838" y="2735263"/>
          <p14:tracePt t="80932" x="4549775" y="2765425"/>
          <p14:tracePt t="81260" x="4632325" y="2727325"/>
          <p14:tracePt t="81647" x="4648200" y="2765425"/>
          <p14:tracePt t="81838" x="4640263" y="2751138"/>
          <p14:tracePt t="81973" x="4640263" y="2735263"/>
          <p14:tracePt t="82051" x="4648200" y="2727325"/>
          <p14:tracePt t="82667" x="4656138" y="2727325"/>
          <p14:tracePt t="82867" x="5730875" y="2574925"/>
          <p14:tracePt t="82961" x="6537325" y="2697163"/>
          <p14:tracePt t="83030" x="7924800" y="3200400"/>
          <p14:tracePt t="83171" x="8861425" y="3611563"/>
          <p14:tracePt t="83240" x="8526463" y="3717925"/>
          <p14:tracePt t="83494" x="8526463" y="3619500"/>
          <p14:tracePt t="83635" x="8640763" y="3436938"/>
          <p14:tracePt t="83784" x="8077200" y="2544763"/>
          <p14:tracePt t="83858" x="7451725" y="2430463"/>
          <p14:tracePt t="84000" x="7421563" y="2446338"/>
          <p14:tracePt t="84079" x="7459663" y="2682875"/>
          <p14:tracePt t="84215" x="7513638" y="2827338"/>
          <p14:tracePt t="84360" x="7620000" y="2827338"/>
          <p14:tracePt t="84502" x="7826375" y="2835275"/>
          <p14:tracePt t="84579" x="8183563" y="2789238"/>
          <p14:tracePt t="84644" x="8580438" y="2727325"/>
          <p14:tracePt t="84790" x="9464675" y="2400300"/>
          <p14:tracePt t="84934" x="10607675" y="2003425"/>
          <p14:tracePt t="85012" x="10836275" y="1958975"/>
          <p14:tracePt t="85154" x="10850563" y="1973263"/>
          <p14:tracePt t="85158" x="10858500" y="1981200"/>
          <p14:tracePt t="85233" x="10896600" y="1997075"/>
          <p14:tracePt t="85377" x="11033125" y="2422525"/>
          <p14:tracePt t="85449" x="11033125" y="2446338"/>
          <p14:tracePt t="85516" x="10956925" y="2506663"/>
          <p14:tracePt t="85654" x="10760075" y="2530475"/>
          <p14:tracePt t="85793" x="10287000" y="2759075"/>
          <p14:tracePt t="85867" x="10126663" y="2841625"/>
          <p14:tracePt t="85934" x="10042525" y="2895600"/>
          <p14:tracePt t="86005" x="10020300" y="2903538"/>
          <p14:tracePt t="86143" x="9775825" y="2949575"/>
          <p14:tracePt t="86284" x="8823325" y="2781300"/>
          <p14:tracePt t="86423" x="8763000" y="2765425"/>
          <p14:tracePt t="86499" x="8686800" y="2735263"/>
          <p14:tracePt t="86509" x="8664575" y="2727325"/>
          <p14:tracePt t="86576" x="8504238" y="2697163"/>
          <p14:tracePt t="86645" x="8442325" y="2674938"/>
          <p14:tracePt t="86902" x="8480425" y="2674938"/>
          <p14:tracePt t="87037" x="8382000" y="2682875"/>
          <p14:tracePt t="87170" x="8313738" y="2705100"/>
          <p14:tracePt t="87382" x="8389938" y="2994025"/>
          <p14:tracePt t="87509" x="8389938" y="3001963"/>
          <p14:tracePt t="87586" x="8213725" y="2895600"/>
          <p14:tracePt t="87650" x="8145463" y="2835275"/>
          <p14:tracePt t="87854" x="8145463" y="2827338"/>
          <p14:tracePt t="87984" x="8161338" y="2819400"/>
          <p14:tracePt t="88184" x="9037638" y="2781300"/>
          <p14:tracePt t="88324" x="9655175" y="2674938"/>
          <p14:tracePt t="88405" x="10302875" y="2574925"/>
          <p14:tracePt t="88539" x="11056938" y="2484438"/>
          <p14:tracePt t="88674" x="11171238" y="2514600"/>
          <p14:tracePt t="88741" x="11376025" y="2628900"/>
          <p14:tracePt t="88869" x="11422063" y="2667000"/>
          <p14:tracePt t="89008" x="11239500" y="2789238"/>
          <p14:tracePt t="89083" x="11087100" y="2803525"/>
          <p14:tracePt t="89094" x="11049000" y="2803525"/>
          <p14:tracePt t="89158" x="10645775" y="2835275"/>
          <p14:tracePt t="89303" x="9083675" y="2835275"/>
          <p14:tracePt t="89452" x="8778875" y="2865438"/>
          <p14:tracePt t="89518" x="8610600" y="2903538"/>
          <p14:tracePt t="89774" x="8466138" y="2887663"/>
          <p14:tracePt t="89908" x="8389938" y="2879725"/>
          <p14:tracePt t="90043" x="8366125" y="2879725"/>
          <p14:tracePt t="90172" x="8359775" y="2887663"/>
          <p14:tracePt t="90498" x="8366125" y="2911475"/>
          <p14:tracePt t="90566" x="8374063" y="2911475"/>
          <p14:tracePt t="91135" x="8374063" y="2925763"/>
          <p14:tracePt t="91267" x="8474075" y="3162300"/>
          <p14:tracePt t="91395" x="8480425" y="3170238"/>
          <p14:tracePt t="92762" x="8474075" y="3170238"/>
          <p14:tracePt t="92888" x="8466138" y="3170238"/>
          <p14:tracePt t="93957" x="8496300" y="3154363"/>
          <p14:tracePt t="94035" x="8504238" y="3154363"/>
          <p14:tracePt t="94536" x="8450263" y="3154363"/>
          <p14:tracePt t="94762" x="8512175" y="3344863"/>
          <p14:tracePt t="94913" x="8564563" y="3314700"/>
          <p14:tracePt t="95067" x="8847138" y="3268663"/>
          <p14:tracePt t="95158" x="8893175" y="3276600"/>
          <p14:tracePt t="95238" x="8931275" y="3276600"/>
          <p14:tracePt t="95313" x="9059863" y="3260725"/>
          <p14:tracePt t="95459" x="9517063" y="3124200"/>
          <p14:tracePt t="95543" x="9486900" y="3124200"/>
          <p14:tracePt t="95609" x="9464675" y="3116263"/>
          <p14:tracePt t="95746" x="9448800" y="3108325"/>
          <p14:tracePt t="95971" x="9540875" y="3070225"/>
          <p14:tracePt t="96130" x="9693275" y="3048000"/>
          <p14:tracePt t="96135" x="9731375" y="3048000"/>
          <p14:tracePt t="96217" x="9966325" y="2949575"/>
          <p14:tracePt t="96377" x="10150475" y="2987675"/>
          <p14:tracePt t="96455" x="10188575" y="2994025"/>
          <p14:tracePt t="96531" x="10333038" y="2963863"/>
          <p14:tracePt t="96542" x="10385425" y="2963863"/>
          <p14:tracePt t="96631" x="10507663" y="3001963"/>
          <p14:tracePt t="96774" x="10569575" y="3025775"/>
          <p14:tracePt t="96845" x="10569575" y="3032125"/>
          <p14:tracePt t="96989" x="10668000" y="3048000"/>
          <p14:tracePt t="97138" x="10850563" y="3108325"/>
          <p14:tracePt t="97366" x="10798175" y="3094038"/>
          <p14:tracePt t="97519" x="10874375" y="3055938"/>
          <p14:tracePt t="97669" x="10210800" y="3322638"/>
          <p14:tracePt t="97828" x="9791700" y="3330575"/>
          <p14:tracePt t="97987" x="9655175" y="3330575"/>
          <p14:tracePt t="98056" x="9478963" y="3314700"/>
          <p14:tracePt t="98141" x="9312275" y="3260725"/>
          <p14:tracePt t="98291" x="9151938" y="3238500"/>
          <p14:tracePt t="98457" x="8907463" y="3230563"/>
          <p14:tracePt t="98596" x="8869363" y="3208338"/>
          <p14:tracePt t="98662" x="9021763" y="3208338"/>
          <p14:tracePt t="98742" x="9609138" y="3146425"/>
          <p14:tracePt t="98827" x="9677400" y="3170238"/>
          <p14:tracePt t="98904" x="9693275" y="3184525"/>
          <p14:tracePt t="99137" x="9883775" y="3154363"/>
          <p14:tracePt t="99209" x="9928225" y="3184525"/>
          <p14:tracePt t="99385" x="9974263" y="3254375"/>
          <p14:tracePt t="99529" x="9952038" y="3246438"/>
          <p14:tracePt t="99801" x="9928225" y="3216275"/>
          <p14:tracePt t="99956" x="9250363" y="3459163"/>
          <p14:tracePt t="100034" x="9059863" y="3565525"/>
          <p14:tracePt t="100183" x="8580438" y="3597275"/>
          <p14:tracePt t="100264" x="8008938" y="3597275"/>
          <p14:tracePt t="100619" x="8016875" y="3611563"/>
          <p14:tracePt t="100833" x="8183563" y="3611563"/>
          <p14:tracePt t="100917" x="8237538" y="3619500"/>
          <p14:tracePt t="100996" x="8480425" y="3619500"/>
          <p14:tracePt t="101068" x="8809038" y="3603625"/>
          <p14:tracePt t="101225" x="9471025" y="3603625"/>
          <p14:tracePt t="101300" x="9623425" y="3589338"/>
          <p14:tracePt t="101448" x="10058400" y="3589338"/>
          <p14:tracePt t="101545" x="10164763" y="3565525"/>
          <p14:tracePt t="101682" x="10233025" y="3565525"/>
          <p14:tracePt t="101749" x="10256838" y="3551238"/>
          <p14:tracePt t="101835" x="10309225" y="3543300"/>
          <p14:tracePt t="101923" x="10355263" y="3543300"/>
          <p14:tracePt t="101985" x="10379075" y="3543300"/>
          <p14:tracePt t="102137" x="10537825" y="3551238"/>
          <p14:tracePt t="102220" x="10972800" y="3581400"/>
          <p14:tracePt t="102383" x="10988675" y="3611563"/>
          <p14:tracePt t="102612" x="10866438" y="3619500"/>
          <p14:tracePt t="102759" x="10080625" y="3717925"/>
          <p14:tracePt t="102835" x="9585325" y="3902075"/>
          <p14:tracePt t="102979" x="9318625" y="4000500"/>
          <p14:tracePt t="103141" x="8709025" y="3794125"/>
          <p14:tracePt t="103295" x="8480425" y="3817938"/>
          <p14:tracePt t="103385" x="8474075" y="3825875"/>
          <p14:tracePt t="103602" x="8504238" y="3840163"/>
          <p14:tracePt t="103764" x="8640763" y="3840163"/>
          <p14:tracePt t="103918" x="8816975" y="3870325"/>
          <p14:tracePt t="104072" x="9013825" y="3894138"/>
          <p14:tracePt t="104154" x="9380538" y="3924300"/>
          <p14:tracePt t="104220" x="9791700" y="3954463"/>
          <p14:tracePt t="104294" x="9921875" y="3954463"/>
          <p14:tracePt t="104438" x="10309225" y="3894138"/>
          <p14:tracePt t="104574" x="10621963" y="3817938"/>
          <p14:tracePt t="104713" x="10904538" y="3749675"/>
          <p14:tracePt t="104855" x="11179175" y="3665538"/>
          <p14:tracePt t="104994" x="11315700" y="3695700"/>
          <p14:tracePt t="105135" x="11315700" y="3711575"/>
          <p14:tracePt t="105326" x="11315700" y="3733800"/>
          <p14:tracePt t="105402" x="11307763" y="3741738"/>
          <p14:tracePt t="105539" x="11247438" y="3756025"/>
          <p14:tracePt t="105605" x="10880725" y="3817938"/>
          <p14:tracePt t="105747" x="9837738" y="4000500"/>
          <p14:tracePt t="105818" x="9731375" y="4030663"/>
          <p14:tracePt t="106021" x="9494838" y="4076700"/>
          <p14:tracePt t="106166" x="8877300" y="4060825"/>
          <p14:tracePt t="106301" x="8755063" y="4022725"/>
          <p14:tracePt t="106395" x="8893175" y="4008438"/>
          <p14:tracePt t="106536" x="9212263" y="4022725"/>
          <p14:tracePt t="106678" x="9326563" y="4008438"/>
          <p14:tracePt t="106755" x="9410700" y="4008438"/>
          <p14:tracePt t="106820" x="9456738" y="4000500"/>
          <p14:tracePt t="106954" x="9494838" y="4000500"/>
          <p14:tracePt t="107024" x="9502775" y="4000500"/>
          <p14:tracePt t="107161" x="9525000" y="3992563"/>
          <p14:tracePt t="107299" x="9974263" y="3946525"/>
          <p14:tracePt t="107557" x="9952038" y="3970338"/>
          <p14:tracePt t="107827" x="10180638" y="4016375"/>
          <p14:tracePt t="107904" x="10240963" y="4022725"/>
          <p14:tracePt t="107979" x="10240963" y="4038600"/>
          <p14:tracePt t="107991" x="10226675" y="4038600"/>
          <p14:tracePt t="108054" x="10180638" y="4054475"/>
          <p14:tracePt t="108195" x="8953500" y="4221163"/>
          <p14:tracePt t="108261" x="8861425" y="4244975"/>
          <p14:tracePt t="108340" x="8816975" y="4267200"/>
          <p14:tracePt t="108540" x="8504238" y="4275138"/>
          <p14:tracePt t="108683" x="8626475" y="4267200"/>
          <p14:tracePt t="108760" x="8945563" y="4237038"/>
          <p14:tracePt t="108825" x="8991600" y="4221163"/>
          <p14:tracePt t="108894" x="8999538" y="4221163"/>
          <p14:tracePt t="109159" x="8983663" y="4213225"/>
          <p14:tracePt t="109380" x="9220200" y="4160838"/>
          <p14:tracePt t="109517" x="9326563" y="4130675"/>
          <p14:tracePt t="109596" x="9402763" y="4130675"/>
          <p14:tracePt t="109661" x="9578975" y="4130675"/>
          <p14:tracePt t="109797" x="9685338" y="4122738"/>
          <p14:tracePt t="109868" x="9731375" y="4137025"/>
          <p14:tracePt t="110001" x="9791700" y="4130675"/>
          <p14:tracePt t="110135" x="9890125" y="4130675"/>
          <p14:tracePt t="110208" x="9898063" y="4130675"/>
          <p14:tracePt t="110655" x="9852025" y="4144963"/>
          <p14:tracePt t="110726" x="9837738" y="4152900"/>
          <p14:tracePt t="110859" x="9799638" y="4175125"/>
          <p14:tracePt t="119454" x="9807575" y="4175125"/>
          <p14:tracePt t="119529" x="9761538" y="4076700"/>
          <p14:tracePt t="119666" x="8335963" y="3344863"/>
          <p14:tracePt t="119864" x="8207375" y="3336925"/>
          <p14:tracePt t="119937" x="8001000" y="3360738"/>
          <p14:tracePt t="120010" x="7788275" y="3398838"/>
          <p14:tracePt t="120077" x="7673975" y="3551238"/>
          <p14:tracePt t="120212" x="7772400" y="4221163"/>
          <p14:tracePt t="120408" x="7794625" y="4221163"/>
          <p14:tracePt t="120545" x="8008938" y="4213225"/>
          <p14:tracePt t="120681" x="8016875" y="4175125"/>
          <p14:tracePt t="120826" x="8245475" y="4122738"/>
          <p14:tracePt t="120903" x="8305800" y="4114800"/>
          <p14:tracePt t="120969" x="8389938" y="4114800"/>
          <p14:tracePt t="120980" x="8435975" y="4114800"/>
          <p14:tracePt t="121048" x="8640763" y="4114800"/>
          <p14:tracePt t="121184" x="8801100" y="4114800"/>
          <p14:tracePt t="121327" x="9296400" y="4137025"/>
          <p14:tracePt t="121470" x="9432925" y="4122738"/>
          <p14:tracePt t="121609" x="9699625" y="4137025"/>
          <p14:tracePt t="121756" x="9913938" y="4137025"/>
          <p14:tracePt t="121895" x="10088563" y="4137025"/>
          <p14:tracePt t="121969" x="10118725" y="4137025"/>
          <p14:tracePt t="122101" x="10233025" y="4137025"/>
          <p14:tracePt t="122265" x="10256838" y="4137025"/>
          <p14:tracePt t="122342" x="10264775" y="4137025"/>
          <p14:tracePt t="123043" x="10248900" y="4122738"/>
          <p14:tracePt t="123310" x="10240963" y="4122738"/>
          <p14:tracePt t="123457" x="10233025" y="4122738"/>
          <p14:tracePt t="123679" x="10218738" y="4152900"/>
          <p14:tracePt t="124182" x="10218738" y="4144963"/>
          <p14:tracePt t="124399" x="10194925" y="4144963"/>
          <p14:tracePt t="125471" x="10180638" y="4114800"/>
          <p14:tracePt t="125611" x="10180638" y="4122738"/>
          <p14:tracePt t="125687" x="10188575" y="4137025"/>
          <p14:tracePt t="126044" x="10188575" y="4183063"/>
          <p14:tracePt t="126117" x="10188575" y="4206875"/>
          <p14:tracePt t="126264" x="10150475" y="4213225"/>
          <p14:tracePt t="126349" x="10126663" y="4198938"/>
          <p14:tracePt t="126423" x="10126663" y="4183063"/>
          <p14:tracePt t="127305" x="10134600" y="4175125"/>
          <p14:tracePt t="128099" x="10050463" y="4183063"/>
          <p14:tracePt t="128186" x="9464675" y="4275138"/>
          <p14:tracePt t="128259" x="9166225" y="4457700"/>
          <p14:tracePt t="128419" x="8861425" y="4549775"/>
          <p14:tracePt t="128565" x="8747125" y="4518025"/>
          <p14:tracePt t="128719" x="8428038" y="4556125"/>
          <p14:tracePt t="128872" x="8321675" y="4518025"/>
          <p14:tracePt t="128949" x="8305800" y="4511675"/>
          <p14:tracePt t="129384" x="8321675" y="4487863"/>
          <p14:tracePt t="129523" x="8404225" y="4479925"/>
          <p14:tracePt t="129938" x="8404225" y="4487863"/>
          <p14:tracePt t="130011" x="8404225" y="4495800"/>
          <p14:tracePt t="130077" x="8389938" y="4495800"/>
          <p14:tracePt t="130228" x="8382000" y="4495800"/>
          <p14:tracePt t="130789" x="8343900" y="4487863"/>
          <p14:tracePt t="130955" x="7947025" y="4503738"/>
          <p14:tracePt t="131033" x="7864475" y="4518025"/>
          <p14:tracePt t="131117" x="7810500" y="4556125"/>
          <p14:tracePt t="131196" x="7688263" y="4587875"/>
          <p14:tracePt t="131276" x="7604125" y="4587875"/>
          <p14:tracePt t="131643" x="8093075" y="4618038"/>
          <p14:tracePt t="131792" x="8991600" y="4602163"/>
          <p14:tracePt t="131893" x="9356725" y="4602163"/>
          <p14:tracePt t="132040" x="10325100" y="4503738"/>
          <p14:tracePt t="132191" x="10782300" y="4503738"/>
          <p14:tracePt t="132277" x="10828338" y="4503738"/>
          <p14:tracePt t="132447" x="11087100" y="4511675"/>
          <p14:tracePt t="132532" x="11095038" y="4518025"/>
          <p14:tracePt t="132805" x="9478963" y="4724400"/>
          <p14:tracePt t="133294" x="9783763" y="4724400"/>
          <p14:tracePt t="133389" x="9875838" y="4716463"/>
          <p14:tracePt t="133458" x="9898063" y="4716463"/>
          <p14:tracePt t="133601" x="9944100" y="4702175"/>
          <p14:tracePt t="133667" x="9952038" y="4702175"/>
          <p14:tracePt t="133831" x="10080625" y="4708525"/>
          <p14:tracePt t="133911" x="10188575" y="4724400"/>
          <p14:tracePt t="134002" x="10340975" y="4740275"/>
          <p14:tracePt t="134145" x="10233025" y="4800600"/>
          <p14:tracePt t="134159" x="10164763" y="4838700"/>
          <p14:tracePt t="134310" x="8793163" y="5051425"/>
          <p14:tracePt t="134538" x="8747125" y="5029200"/>
          <p14:tracePt t="134615" x="8716963" y="5021263"/>
          <p14:tracePt t="134685" x="8694738" y="5021263"/>
          <p14:tracePt t="134885" x="8686800" y="5013325"/>
          <p14:tracePt t="135024" x="8678863" y="4945063"/>
          <p14:tracePt t="135110" x="8678863" y="4937125"/>
          <p14:tracePt t="135321" x="8670925" y="4922838"/>
          <p14:tracePt t="135659" x="8686800" y="4899025"/>
          <p14:tracePt t="135794" x="8670925" y="4854575"/>
          <p14:tracePt t="149676" x="8670925" y="4846638"/>
          <p14:tracePt t="150068" x="7878763" y="3924300"/>
          <p14:tracePt t="151213" x="8602663" y="4487863"/>
          <p14:tracePt t="151360" x="9312275" y="5135563"/>
          <p14:tracePt t="151494" x="9563100" y="5067300"/>
          <p14:tracePt t="151625" x="9609138" y="5067300"/>
          <p14:tracePt t="151701" x="9593263" y="5089525"/>
          <p14:tracePt t="151770" x="9585325" y="5097463"/>
          <p14:tracePt t="151906" x="9571038" y="5075238"/>
          <p14:tracePt t="152043" x="9471025" y="4892675"/>
          <p14:tracePt t="152110" x="9426575" y="4716463"/>
          <p14:tracePt t="152177" x="9418638" y="4694238"/>
          <p14:tracePt t="152506" x="9456738" y="4640263"/>
          <p14:tracePt t="152645" x="9517063" y="4564063"/>
          <p14:tracePt t="153088" x="9525000" y="4579938"/>
          <p14:tracePt t="153582" x="9525000" y="4602163"/>
          <p14:tracePt t="154548" x="9532938" y="4602163"/>
          <p14:tracePt t="154622" x="9540875" y="4602163"/>
          <p14:tracePt t="155169" x="9563100" y="4632325"/>
          <p14:tracePt t="155315" x="9578975" y="4632325"/>
          <p14:tracePt t="155461" x="9547225" y="4625975"/>
          <p14:tracePt t="155545" x="9502775" y="4618038"/>
          <p14:tracePt t="155629" x="9388475" y="4632325"/>
          <p14:tracePt t="155716" x="9051925" y="4664075"/>
          <p14:tracePt t="155941" x="8969375" y="4686300"/>
          <p14:tracePt t="156036" x="8839200" y="4716463"/>
          <p14:tracePt t="156110" x="8640763" y="4724400"/>
          <p14:tracePt t="156274" x="8542338" y="4716463"/>
          <p14:tracePt t="156364" x="8534400" y="4716463"/>
          <p14:tracePt t="158447" x="8632825" y="4724400"/>
          <p14:tracePt t="158616" x="9737725" y="4686300"/>
          <p14:tracePt t="158713" x="10379075" y="4602163"/>
          <p14:tracePt t="158875" x="11666538" y="4716463"/>
          <p14:tracePt t="158951" x="11658600" y="4670425"/>
          <p14:tracePt t="159034" x="11598275" y="4625975"/>
          <p14:tracePt t="159121" x="11528425" y="4610100"/>
          <p14:tracePt t="159284" x="11255375" y="4610100"/>
          <p14:tracePt t="159459" x="11239500" y="4602163"/>
          <p14:tracePt t="159708" x="10988675" y="4594225"/>
          <p14:tracePt t="159857" x="9090025" y="4930775"/>
          <p14:tracePt t="160003" x="9051925" y="4930775"/>
          <p14:tracePt t="160104" x="9136063" y="4930775"/>
          <p14:tracePt t="160211" x="9921875" y="4732338"/>
          <p14:tracePt t="160285" x="9998075" y="4740275"/>
          <p14:tracePt t="160452" x="10066338" y="4838700"/>
          <p14:tracePt t="160527" x="10118725" y="4838700"/>
          <p14:tracePt t="160690" x="10264775" y="4876800"/>
          <p14:tracePt t="160835" x="10164763" y="5006975"/>
          <p14:tracePt t="160905" x="10118725" y="5029200"/>
          <p14:tracePt t="160992" x="10088563" y="5029200"/>
          <p14:tracePt t="161088" x="10042525" y="5029200"/>
          <p14:tracePt t="161221" x="10042525" y="5021263"/>
          <p14:tracePt t="161444" x="10036175" y="5021263"/>
          <p14:tracePt t="161657" x="10028238" y="5013325"/>
          <p14:tracePt t="161811" x="9966325" y="4830763"/>
          <p14:tracePt t="161954" x="9944100" y="4784725"/>
          <p14:tracePt t="163763" x="9639300" y="4732338"/>
          <p14:tracePt t="163984" x="9707563" y="4740275"/>
          <p14:tracePt t="164200" x="9601200" y="4830763"/>
          <p14:tracePt t="164365" x="9220200" y="4899025"/>
          <p14:tracePt t="164521" x="9029700" y="4922838"/>
          <p14:tracePt t="164734" x="8793163" y="4937125"/>
          <p14:tracePt t="164870" x="8770938" y="4937125"/>
          <p14:tracePt t="165020" x="8747125" y="4945063"/>
          <p14:tracePt t="165228" x="8740775" y="4945063"/>
          <p14:tracePt t="167878" x="9007475" y="4968875"/>
          <p14:tracePt t="168031" x="8755063" y="5045075"/>
          <p14:tracePt t="168112" x="8640763" y="5143500"/>
          <p14:tracePt t="168185" x="8594725" y="5159375"/>
          <p14:tracePt t="168321" x="8115300" y="5326063"/>
          <p14:tracePt t="168398" x="8077200" y="5326063"/>
          <p14:tracePt t="168719" x="8069263" y="5303838"/>
          <p14:tracePt t="168916" x="8023225" y="5295900"/>
          <p14:tracePt t="168995" x="8023225" y="5303838"/>
          <p14:tracePt t="169128" x="8054975" y="5303838"/>
          <p14:tracePt t="169270" x="8656638" y="5219700"/>
          <p14:tracePt t="169415" x="9418638" y="5372100"/>
          <p14:tracePt t="169565" x="9990138" y="5356225"/>
          <p14:tracePt t="169632" x="10112375" y="5349875"/>
          <p14:tracePt t="169828" x="10675938" y="5410200"/>
          <p14:tracePt t="169968" x="10934700" y="5356225"/>
          <p14:tracePt t="170105" x="11171238" y="5287963"/>
          <p14:tracePt t="170176" x="11315700" y="5273675"/>
          <p14:tracePt t="170376" x="10020300" y="5273675"/>
          <p14:tracePt t="170527" x="9693275" y="5326063"/>
          <p14:tracePt t="170660" x="9288463" y="5356225"/>
          <p14:tracePt t="170805" x="8975725" y="5364163"/>
          <p14:tracePt t="170938" x="8961438" y="5372100"/>
          <p14:tracePt t="171079" x="9228138" y="5478463"/>
          <p14:tracePt t="171158" x="9677400" y="5546725"/>
          <p14:tracePt t="171244" x="9677400" y="5554663"/>
          <p14:tracePt t="171576" x="9585325" y="5540375"/>
          <p14:tracePt t="171709" x="9571038" y="5524500"/>
          <p14:tracePt t="171789" x="9791700" y="5524500"/>
          <p14:tracePt t="171856" x="9974263" y="5524500"/>
          <p14:tracePt t="171995" x="10104438" y="5516563"/>
          <p14:tracePt t="172061" x="10248900" y="5516563"/>
          <p14:tracePt t="172199" x="10545763" y="5516563"/>
          <p14:tracePt t="172287" x="10790238" y="5516563"/>
          <p14:tracePt t="172485" x="9845675" y="5524500"/>
          <p14:tracePt t="172619" x="8855075" y="5540375"/>
          <p14:tracePt t="172817" x="8770938" y="5540375"/>
          <p14:tracePt t="172956" x="8488363" y="5502275"/>
          <p14:tracePt t="173082" x="8488363" y="5494338"/>
          <p14:tracePt t="173227" x="8328025" y="5608638"/>
          <p14:tracePt t="173230" x="8289925" y="5630863"/>
          <p14:tracePt t="173361" x="8251825" y="5646738"/>
          <p14:tracePt t="174289" x="8275638" y="5654675"/>
          <p14:tracePt t="174420" x="8283575" y="5661025"/>
          <p14:tracePt t="177024" x="8289925" y="5668963"/>
          <p14:tracePt t="177350" x="8313738" y="5668963"/>
          <p14:tracePt t="177427" x="8518525" y="5546725"/>
          <p14:tracePt t="177494" x="8580438" y="5372100"/>
          <p14:tracePt t="177630" x="8740775" y="4427538"/>
          <p14:tracePt t="177771" x="8945563" y="3559175"/>
          <p14:tracePt t="177843" x="8915400" y="3497263"/>
          <p14:tracePt t="177978" x="8869363" y="3360738"/>
          <p14:tracePt t="178051" x="8855075" y="3322638"/>
          <p14:tracePt t="178112" x="8831263" y="3298825"/>
          <p14:tracePt t="178255" x="8716963" y="3306763"/>
          <p14:tracePt t="178327" x="8831263" y="4587875"/>
          <p14:tracePt t="178462" x="8953500" y="4602163"/>
          <p14:tracePt t="179764" x="8953500" y="4618038"/>
          <p14:tracePt t="180358" x="9166225" y="4846638"/>
          <p14:tracePt t="180434" x="9174163" y="4953000"/>
          <p14:tracePt t="180502" x="9090025" y="5165725"/>
          <p14:tracePt t="180635" x="9021763" y="5364163"/>
          <p14:tracePt t="180711" x="9021763" y="5410200"/>
          <p14:tracePt t="180841" x="9007475" y="5540375"/>
          <p14:tracePt t="181048" x="9113838" y="5540375"/>
          <p14:tracePt t="181125" x="9258300" y="5540375"/>
          <p14:tracePt t="181190" x="9326563" y="5540375"/>
          <p14:tracePt t="181332" x="9456738" y="5516563"/>
          <p14:tracePt t="181403" x="9502775" y="5502275"/>
          <p14:tracePt t="181470" x="9639300" y="5502275"/>
          <p14:tracePt t="181606" x="10194925" y="5524500"/>
          <p14:tracePt t="181735" x="10202863" y="5524500"/>
          <p14:tracePt t="181864" x="10218738" y="5532438"/>
          <p14:tracePt t="182005" x="10287000" y="5532438"/>
          <p14:tracePt t="182132" x="10294938" y="5532438"/>
          <p14:tracePt t="182572" x="10226675" y="5532438"/>
          <p14:tracePt t="182716" x="10126663" y="5516563"/>
          <p14:tracePt t="182847" x="10104438" y="5532438"/>
          <p14:tracePt t="183104" x="10096500" y="5532438"/>
          <p14:tracePt t="183526" x="10074275" y="5592763"/>
          <p14:tracePt t="183741" x="10074275" y="5608638"/>
          <p14:tracePt t="183887" x="10118725" y="5584825"/>
          <p14:tracePt t="183976" x="10531475" y="5502275"/>
          <p14:tracePt t="184042" x="10575925" y="5502275"/>
          <p14:tracePt t="184195" x="10537825" y="5516563"/>
          <p14:tracePt t="184735" x="10569575" y="5516563"/>
          <p14:tracePt t="184889" x="11147425" y="5532438"/>
          <p14:tracePt t="184963" x="11163300" y="5546725"/>
          <p14:tracePt t="184976" x="11163300" y="5554663"/>
          <p14:tracePt t="185140" x="9242425" y="5761038"/>
          <p14:tracePt t="185281" x="8801100" y="5761038"/>
          <p14:tracePt t="185359" x="8640763" y="5761038"/>
          <p14:tracePt t="185439" x="8556625" y="5745163"/>
          <p14:tracePt t="185609" x="8488363" y="5440363"/>
          <p14:tracePt t="185889" x="8526463" y="5516563"/>
          <p14:tracePt t="185956" x="8550275" y="5554663"/>
          <p14:tracePt t="186110" x="8556625" y="5554663"/>
          <p14:tracePt t="186464" x="8602663" y="5562600"/>
          <p14:tracePt t="186615" x="8686800" y="5943600"/>
          <p14:tracePt t="186779" x="8686800" y="6042025"/>
          <p14:tracePt t="186991" x="8678863" y="6049963"/>
          <p14:tracePt t="187212" x="8907463" y="6065838"/>
          <p14:tracePt t="187368" x="8915400" y="6019800"/>
          <p14:tracePt t="187520" x="8724900" y="5661025"/>
          <p14:tracePt t="187604" x="8694738" y="5570538"/>
          <p14:tracePt t="187686" x="8694738" y="5418138"/>
          <p14:tracePt t="187764" x="8724900" y="5349875"/>
          <p14:tracePt t="187913" x="8778875" y="5181600"/>
          <p14:tracePt t="187999" x="8313738" y="4762500"/>
          <p14:tracePt t="188079" x="7535863" y="4335463"/>
          <p14:tracePt t="188221" x="7170738" y="4191000"/>
          <p14:tracePt t="188396" x="7078663" y="4160838"/>
          <p14:tracePt t="188470" x="7056438" y="4137025"/>
          <p14:tracePt t="188549" x="6926263" y="4098925"/>
          <p14:tracePt t="188629" x="6477000" y="3992563"/>
          <p14:tracePt t="188706" x="6172200" y="4060825"/>
          <p14:tracePt t="188788" x="6149975" y="4076700"/>
          <p14:tracePt t="188938" x="6134100" y="4084638"/>
          <p14:tracePt t="189013" x="6111875" y="4068763"/>
          <p14:tracePt t="189166" x="5349875" y="3733800"/>
          <p14:tracePt t="189325" x="5280025" y="3856038"/>
          <p14:tracePt t="189405" x="5287963" y="4076700"/>
          <p14:tracePt t="189480" x="5189538" y="4495800"/>
          <p14:tracePt t="189566" x="5135563" y="4640263"/>
          <p14:tracePt t="189711" x="5135563" y="4732338"/>
          <p14:tracePt t="189861" x="5280025" y="4594225"/>
          <p14:tracePt t="189953" x="5211763" y="4022725"/>
          <p14:tracePt t="190023" x="5181600" y="3665538"/>
          <p14:tracePt t="190108" x="5181600" y="3619500"/>
          <p14:tracePt t="190321" x="5173663" y="3611563"/>
          <p14:tracePt t="190404" x="5165725" y="3603625"/>
          <p14:tracePt t="190884" x="5273675" y="3603625"/>
          <p14:tracePt t="191026" x="5257800" y="35353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0250EB1-8A76-4BB7-A26D-0FC90837A51F}"/>
              </a:ext>
            </a:extLst>
          </p:cNvPr>
          <p:cNvPicPr>
            <a:picLocks noChangeAspect="1"/>
          </p:cNvPicPr>
          <p:nvPr/>
        </p:nvPicPr>
        <p:blipFill>
          <a:blip r:embed="rId5"/>
          <a:stretch>
            <a:fillRect/>
          </a:stretch>
        </p:blipFill>
        <p:spPr>
          <a:xfrm>
            <a:off x="1933051" y="198906"/>
            <a:ext cx="8325898" cy="6244424"/>
          </a:xfrm>
          <a:prstGeom prst="rect">
            <a:avLst/>
          </a:prstGeom>
        </p:spPr>
      </p:pic>
      <p:pic>
        <p:nvPicPr>
          <p:cNvPr id="10" name="Audio 9">
            <a:hlinkClick r:id="" action="ppaction://media"/>
            <a:extLst>
              <a:ext uri="{FF2B5EF4-FFF2-40B4-BE49-F238E27FC236}">
                <a16:creationId xmlns:a16="http://schemas.microsoft.com/office/drawing/2014/main" id="{E5C5281E-C84E-4506-9AF3-8489480CE5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18033609"/>
      </p:ext>
    </p:extLst>
  </p:cSld>
  <p:clrMapOvr>
    <a:masterClrMapping/>
  </p:clrMapOvr>
  <mc:AlternateContent xmlns:mc="http://schemas.openxmlformats.org/markup-compatibility/2006">
    <mc:Choice xmlns:p14="http://schemas.microsoft.com/office/powerpoint/2010/main" Requires="p14">
      <p:transition spd="slow" p14:dur="2000" advTm="76682"/>
    </mc:Choice>
    <mc:Fallback>
      <p:transition spd="slow" advTm="7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6431" x="4746625" y="1752600"/>
          <p14:tracePt t="6459" x="4694238" y="1692275"/>
          <p14:tracePt t="6468" x="4656138" y="1654175"/>
          <p14:tracePt t="6474" x="4618038" y="1608138"/>
          <p14:tracePt t="6685" x="3627438" y="846138"/>
          <p14:tracePt t="6785" x="3543300" y="830263"/>
          <p14:tracePt t="7211" x="3535363" y="830263"/>
          <p14:tracePt t="7220" x="3513138" y="838200"/>
          <p14:tracePt t="7236" x="3497263" y="860425"/>
          <p14:tracePt t="7254" x="3451225" y="892175"/>
          <p14:tracePt t="7269" x="3390900" y="930275"/>
          <p14:tracePt t="7286" x="3360738" y="952500"/>
          <p14:tracePt t="7290" x="3336925" y="968375"/>
          <p14:tracePt t="7305" x="3298825" y="982663"/>
          <p14:tracePt t="7320" x="3260725" y="998538"/>
          <p14:tracePt t="7337" x="3216275" y="1012825"/>
          <p14:tracePt t="7354" x="3184525" y="1028700"/>
          <p14:tracePt t="7369" x="3154363" y="1036638"/>
          <p14:tracePt t="7386" x="3116263" y="1058863"/>
          <p14:tracePt t="7404" x="3094038" y="1066800"/>
          <p14:tracePt t="7419" x="3070225" y="1089025"/>
          <p14:tracePt t="7438" x="3040063" y="1112838"/>
          <p14:tracePt t="7454" x="3009900" y="1127125"/>
          <p14:tracePt t="7470" x="2987675" y="1150938"/>
          <p14:tracePt t="7486" x="2979738" y="1150938"/>
          <p14:tracePt t="7504" x="2963863" y="1165225"/>
          <p14:tracePt t="7520" x="2955925" y="1181100"/>
          <p14:tracePt t="7536" x="2941638" y="1196975"/>
          <p14:tracePt t="7554" x="2941638" y="1211263"/>
          <p14:tracePt t="7570" x="2933700" y="1235075"/>
          <p14:tracePt t="7589" x="2917825" y="1265238"/>
          <p14:tracePt t="7604" x="2917825" y="1295400"/>
          <p14:tracePt t="7620" x="2911475" y="1333500"/>
          <p14:tracePt t="7637" x="2911475" y="1355725"/>
          <p14:tracePt t="7654" x="2911475" y="1387475"/>
          <p14:tracePt t="7670" x="2911475" y="1393825"/>
          <p14:tracePt t="7689" x="2911475" y="1409700"/>
          <p14:tracePt t="7704" x="2911475" y="1417638"/>
          <p14:tracePt t="7737" x="2917825" y="1425575"/>
          <p14:tracePt t="7761" x="2917825" y="1431925"/>
          <p14:tracePt t="7770" x="2917825" y="1439863"/>
          <p14:tracePt t="7841" x="2917825" y="1447800"/>
          <p14:tracePt t="7849" x="2917825" y="1455738"/>
          <p14:tracePt t="7865" x="2917825" y="1470025"/>
          <p14:tracePt t="7874" x="2917825" y="1477963"/>
          <p14:tracePt t="7888" x="2917825" y="1493838"/>
          <p14:tracePt t="7905" x="2917825" y="1539875"/>
          <p14:tracePt t="7920" x="2917825" y="1562100"/>
          <p14:tracePt t="7939" x="2911475" y="1577975"/>
          <p14:tracePt t="7954" x="2903538" y="1592263"/>
          <p14:tracePt t="7971" x="2903538" y="1600200"/>
          <p14:tracePt t="7987" x="2895600" y="1616075"/>
          <p14:tracePt t="8033" x="2895600" y="1630363"/>
          <p14:tracePt t="8049" x="2895600" y="1638300"/>
          <p14:tracePt t="8058" x="2895600" y="1654175"/>
          <p14:tracePt t="8074" x="2895600" y="1668463"/>
          <p14:tracePt t="8088" x="2895600" y="1706563"/>
          <p14:tracePt t="8104" x="2895600" y="1730375"/>
          <p14:tracePt t="8121" x="2925763" y="1851025"/>
          <p14:tracePt t="8138" x="2963863" y="1965325"/>
          <p14:tracePt t="8154" x="2987675" y="2103438"/>
          <p14:tracePt t="8174" x="3017838" y="2270125"/>
          <p14:tracePt t="8188" x="3017838" y="2438400"/>
          <p14:tracePt t="8205" x="3017838" y="2598738"/>
          <p14:tracePt t="8221" x="3017838" y="2720975"/>
          <p14:tracePt t="8238" x="3001963" y="2827338"/>
          <p14:tracePt t="8255" x="3001963" y="2895600"/>
          <p14:tracePt t="8274" x="3001963" y="2925763"/>
          <p14:tracePt t="8288" x="3009900" y="2949575"/>
          <p14:tracePt t="8307" x="3009900" y="2955925"/>
          <p14:tracePt t="8353" x="3009900" y="2963863"/>
          <p14:tracePt t="8385" x="3009900" y="2971800"/>
          <p14:tracePt t="8449" x="3009900" y="2979738"/>
          <p14:tracePt t="9267" x="3009900" y="2971800"/>
          <p14:tracePt t="9325" x="3009900" y="2963863"/>
          <p14:tracePt t="9338" x="3009900" y="2955925"/>
          <p14:tracePt t="9369" x="3009900" y="2949575"/>
          <p14:tracePt t="9521" x="3017838" y="2941638"/>
          <p14:tracePt t="10939" x="3017838" y="2933700"/>
          <p14:tracePt t="10955" x="3017838" y="2925763"/>
          <p14:tracePt t="10985" x="3017838" y="2917825"/>
          <p14:tracePt t="12386" x="3009900" y="2917825"/>
          <p14:tracePt t="12523" x="3009900" y="2911475"/>
          <p14:tracePt t="12540" x="3009900" y="2895600"/>
          <p14:tracePt t="12561" x="3101975" y="2835275"/>
          <p14:tracePt t="12569" x="3146425" y="2803525"/>
          <p14:tracePt t="12582" x="3184525" y="2789238"/>
          <p14:tracePt t="12598" x="3246438" y="2751138"/>
          <p14:tracePt t="12615" x="3292475" y="2689225"/>
          <p14:tracePt t="12631" x="3314700" y="2636838"/>
          <p14:tracePt t="12649" x="3368675" y="2530475"/>
          <p14:tracePt t="12665" x="3406775" y="2476500"/>
          <p14:tracePt t="12682" x="3436938" y="2384425"/>
          <p14:tracePt t="12698" x="3467100" y="2278063"/>
          <p14:tracePt t="12715" x="3505200" y="2149475"/>
          <p14:tracePt t="12731" x="3543300" y="2011363"/>
          <p14:tracePt t="12748" x="3559175" y="1912938"/>
          <p14:tracePt t="12765" x="3581400" y="1820863"/>
          <p14:tracePt t="12782" x="3589338" y="1768475"/>
          <p14:tracePt t="12798" x="3611563" y="1714500"/>
          <p14:tracePt t="12815" x="3649663" y="1684338"/>
          <p14:tracePt t="12832" x="3741738" y="1646238"/>
          <p14:tracePt t="12849" x="3856038" y="1630363"/>
          <p14:tracePt t="12865" x="4046538" y="1630363"/>
          <p14:tracePt t="12884" x="4327525" y="1630363"/>
          <p14:tracePt t="12898" x="4664075" y="1630363"/>
          <p14:tracePt t="12915" x="5075238" y="1630363"/>
          <p14:tracePt t="12932" x="5448300" y="1630363"/>
          <p14:tracePt t="12949" x="5715000" y="1630363"/>
          <p14:tracePt t="12966" x="5807075" y="1622425"/>
          <p14:tracePt t="12982" x="5813425" y="1622425"/>
          <p14:tracePt t="13035" x="5829300" y="1622425"/>
          <p14:tracePt t="13051" x="5837238" y="1622425"/>
          <p14:tracePt t="13058" x="5845175" y="1622425"/>
          <p14:tracePt t="13068" x="5851525" y="1630363"/>
          <p14:tracePt t="13082" x="5859463" y="1654175"/>
          <p14:tracePt t="13099" x="5867400" y="1660525"/>
          <p14:tracePt t="13116" x="5875338" y="1676400"/>
          <p14:tracePt t="13132" x="5897563" y="1706563"/>
          <p14:tracePt t="13149" x="5927725" y="1774825"/>
          <p14:tracePt t="13168" x="5965825" y="1905000"/>
          <p14:tracePt t="13183" x="5981700" y="1958975"/>
          <p14:tracePt t="13199" x="5981700" y="2049463"/>
          <p14:tracePt t="13217" x="5981700" y="2155825"/>
          <p14:tracePt t="13234" x="5973763" y="2193925"/>
          <p14:tracePt t="13249" x="5959475" y="2217738"/>
          <p14:tracePt t="13268" x="5943600" y="2232025"/>
          <p14:tracePt t="13284" x="5943600" y="2239963"/>
          <p14:tracePt t="13299" x="5927725" y="2239963"/>
          <p14:tracePt t="13316" x="5905500" y="2239963"/>
          <p14:tracePt t="13334" x="5883275" y="2239963"/>
          <p14:tracePt t="13349" x="5851525" y="2239963"/>
          <p14:tracePt t="13369" x="5829300" y="2239963"/>
          <p14:tracePt t="13385" x="5813425" y="2232025"/>
          <p14:tracePt t="13401" x="5783263" y="2217738"/>
          <p14:tracePt t="13417" x="5753100" y="2201863"/>
          <p14:tracePt t="13434" x="5745163" y="2201863"/>
          <p14:tracePt t="13450" x="5737225" y="2201863"/>
          <p14:tracePt t="13467" x="5722938" y="2187575"/>
          <p14:tracePt t="13562" x="5730875" y="2179638"/>
          <p14:tracePt t="13578" x="5745163" y="2163763"/>
          <p14:tracePt t="13587" x="5761038" y="2155825"/>
          <p14:tracePt t="13601" x="5783263" y="2141538"/>
          <p14:tracePt t="13617" x="5791200" y="2125663"/>
          <p14:tracePt t="13635" x="5837238" y="2079625"/>
          <p14:tracePt t="13650" x="5859463" y="2065338"/>
          <p14:tracePt t="13667" x="5875338" y="2049463"/>
          <p14:tracePt t="13738" x="5883275" y="2041525"/>
          <p14:tracePt t="13762" x="5889625" y="2041525"/>
          <p14:tracePt t="13771" x="5897563" y="2041525"/>
          <p14:tracePt t="13778" x="5905500" y="2035175"/>
          <p14:tracePt t="13810" x="5913438" y="2035175"/>
          <p14:tracePt t="13819" x="5921375" y="2027238"/>
          <p14:tracePt t="13835" x="5927725" y="2027238"/>
          <p14:tracePt t="13842" x="5943600" y="2027238"/>
          <p14:tracePt t="13858" x="5951538" y="2027238"/>
          <p14:tracePt t="13867" x="5965825" y="2019300"/>
          <p14:tracePt t="13884" x="5989638" y="2003425"/>
          <p14:tracePt t="13901" x="6003925" y="1997075"/>
          <p14:tracePt t="13918" x="6042025" y="1973263"/>
          <p14:tracePt t="13935" x="6057900" y="1965325"/>
          <p14:tracePt t="13951" x="6088063" y="1943100"/>
          <p14:tracePt t="13968" x="6111875" y="1927225"/>
          <p14:tracePt t="13986" x="6111875" y="1920875"/>
          <p14:tracePt t="14003" x="6111875" y="1912938"/>
          <p14:tracePt t="14034" x="6118225" y="1905000"/>
          <p14:tracePt t="14066" x="6126163" y="1897063"/>
          <p14:tracePt t="14090" x="6142038" y="1897063"/>
          <p14:tracePt t="14106" x="6142038" y="1889125"/>
          <p14:tracePt t="14114" x="6149975" y="1889125"/>
          <p14:tracePt t="14122" x="6156325" y="1882775"/>
          <p14:tracePt t="14135" x="6164263" y="1874838"/>
          <p14:tracePt t="14151" x="6180138" y="1874838"/>
          <p14:tracePt t="14168" x="6202363" y="1866900"/>
          <p14:tracePt t="14185" x="6278563" y="1851025"/>
          <p14:tracePt t="14201" x="6354763" y="1844675"/>
          <p14:tracePt t="14218" x="6423025" y="1836738"/>
          <p14:tracePt t="14235" x="6492875" y="1820863"/>
          <p14:tracePt t="14251" x="6523038" y="1812925"/>
          <p14:tracePt t="14268" x="6569075" y="1798638"/>
          <p14:tracePt t="14285" x="6591300" y="1790700"/>
          <p14:tracePt t="14302" x="6599238" y="1790700"/>
          <p14:tracePt t="14318" x="6613525" y="1790700"/>
          <p14:tracePt t="14335" x="6621463" y="1790700"/>
          <p14:tracePt t="14353" x="6637338" y="1782763"/>
          <p14:tracePt t="14385" x="6645275" y="1782763"/>
          <p14:tracePt t="14402" x="6659563" y="1782763"/>
          <p14:tracePt t="14418" x="6683375" y="1782763"/>
          <p14:tracePt t="14435" x="6697663" y="1782763"/>
          <p14:tracePt t="14452" x="6735763" y="1782763"/>
          <p14:tracePt t="14469" x="6781800" y="1774825"/>
          <p14:tracePt t="14485" x="6865938" y="1774825"/>
          <p14:tracePt t="14502" x="6980238" y="1774825"/>
          <p14:tracePt t="14519" x="7102475" y="1774825"/>
          <p14:tracePt t="14535" x="7208838" y="1774825"/>
          <p14:tracePt t="14556" x="7254875" y="1774825"/>
          <p14:tracePt t="14569" x="7261225" y="1774825"/>
          <p14:tracePt t="14585" x="7261225" y="1768475"/>
          <p14:tracePt t="14602" x="7285038" y="1768475"/>
          <p14:tracePt t="14619" x="7307263" y="1774825"/>
          <p14:tracePt t="14636" x="7369175" y="1774825"/>
          <p14:tracePt t="14652" x="7437438" y="1790700"/>
          <p14:tracePt t="14669" x="7521575" y="1806575"/>
          <p14:tracePt t="14686" x="7627938" y="1836738"/>
          <p14:tracePt t="14702" x="7696200" y="1851025"/>
          <p14:tracePt t="14719" x="7764463" y="1882775"/>
          <p14:tracePt t="14736" x="7878763" y="1943100"/>
          <p14:tracePt t="14754" x="7985125" y="1981200"/>
          <p14:tracePt t="14769" x="8137525" y="2019300"/>
          <p14:tracePt t="14786" x="8305800" y="2035175"/>
          <p14:tracePt t="14803" x="8442325" y="2065338"/>
          <p14:tracePt t="14819" x="8542338" y="2073275"/>
          <p14:tracePt t="14836" x="8602663" y="2073275"/>
          <p14:tracePt t="14853" x="8648700" y="2073275"/>
          <p14:tracePt t="14869" x="8656638" y="2073275"/>
          <p14:tracePt t="14886" x="8664575" y="2073275"/>
          <p14:tracePt t="14905" x="8686800" y="2065338"/>
          <p14:tracePt t="14921" x="8716963" y="2065338"/>
          <p14:tracePt t="14936" x="8732838" y="2065338"/>
          <p14:tracePt t="14956" x="8847138" y="2057400"/>
          <p14:tracePt t="14970" x="8983663" y="2057400"/>
          <p14:tracePt t="14987" x="9151938" y="2057400"/>
          <p14:tracePt t="15005" x="9250363" y="2057400"/>
          <p14:tracePt t="15020" x="9326563" y="2035175"/>
          <p14:tracePt t="15036" x="9402763" y="2011363"/>
          <p14:tracePt t="15055" x="9471025" y="1989138"/>
          <p14:tracePt t="15070" x="9532938" y="1958975"/>
          <p14:tracePt t="15087" x="9585325" y="1943100"/>
          <p14:tracePt t="15105" x="9623425" y="1927225"/>
          <p14:tracePt t="15121" x="9639300" y="1920875"/>
          <p14:tracePt t="15137" x="9647238" y="1912938"/>
          <p14:tracePt t="15155" x="9655175" y="1912938"/>
          <p14:tracePt t="15170" x="9669463" y="1912938"/>
          <p14:tracePt t="15242" x="9661525" y="1920875"/>
          <p14:tracePt t="15266" x="9655175" y="1920875"/>
          <p14:tracePt t="15274" x="9647238" y="1920875"/>
          <p14:tracePt t="15298" x="9639300" y="1920875"/>
          <p14:tracePt t="15314" x="9631363" y="1920875"/>
          <p14:tracePt t="15330" x="9623425" y="1920875"/>
          <p14:tracePt t="15340" x="9609138" y="1920875"/>
          <p14:tracePt t="15354" x="9593263" y="1912938"/>
          <p14:tracePt t="15370" x="9578975" y="1905000"/>
          <p14:tracePt t="15387" x="9563100" y="1905000"/>
          <p14:tracePt t="15404" x="9555163" y="1905000"/>
          <p14:tracePt t="15420" x="9525000" y="1897063"/>
          <p14:tracePt t="15437" x="9509125" y="1897063"/>
          <p14:tracePt t="15454" x="9471025" y="1882775"/>
          <p14:tracePt t="15471" x="9432925" y="1882775"/>
          <p14:tracePt t="15489" x="9334500" y="1882775"/>
          <p14:tracePt t="15506" x="9182100" y="1882775"/>
          <p14:tracePt t="15521" x="9067800" y="1882775"/>
          <p14:tracePt t="15539" x="8755063" y="1882775"/>
          <p14:tracePt t="15558" x="8610600" y="1882775"/>
          <p14:tracePt t="15571" x="8564563" y="1882775"/>
          <p14:tracePt t="15587" x="8526463" y="1882775"/>
          <p14:tracePt t="15604" x="8526463" y="1889125"/>
          <p14:tracePt t="15621" x="8504238" y="1889125"/>
          <p14:tracePt t="15638" x="8496300" y="1889125"/>
          <p14:tracePt t="15655" x="8480425" y="1889125"/>
          <p14:tracePt t="15671" x="8474075" y="1889125"/>
          <p14:tracePt t="15688" x="8442325" y="1889125"/>
          <p14:tracePt t="15705" x="8397875" y="1889125"/>
          <p14:tracePt t="15721" x="8335963" y="1889125"/>
          <p14:tracePt t="15738" x="8123238" y="1889125"/>
          <p14:tracePt t="15754" x="7954963" y="1905000"/>
          <p14:tracePt t="15771" x="7764463" y="1905000"/>
          <p14:tracePt t="15788" x="7566025" y="1905000"/>
          <p14:tracePt t="15805" x="7391400" y="1905000"/>
          <p14:tracePt t="15821" x="7261225" y="1927225"/>
          <p14:tracePt t="15838" x="7124700" y="1951038"/>
          <p14:tracePt t="15855" x="7032625" y="1958975"/>
          <p14:tracePt t="15872" x="6980238" y="1958975"/>
          <p14:tracePt t="15889" x="6956425" y="1965325"/>
          <p14:tracePt t="15962" x="6950075" y="1965325"/>
          <p14:tracePt t="15970" x="6942138" y="1965325"/>
          <p14:tracePt t="15978" x="6934200" y="1965325"/>
          <p14:tracePt t="15988" x="6926263" y="1965325"/>
          <p14:tracePt t="16005" x="6896100" y="1965325"/>
          <p14:tracePt t="16025" x="6835775" y="1965325"/>
          <p14:tracePt t="16038" x="6827838" y="1965325"/>
          <p14:tracePt t="16055" x="6804025" y="1965325"/>
          <p14:tracePt t="16072" x="6781800" y="1965325"/>
          <p14:tracePt t="16154" x="6773863" y="1965325"/>
          <p14:tracePt t="16194" x="6773863" y="1958975"/>
          <p14:tracePt t="16202" x="6773863" y="1951038"/>
          <p14:tracePt t="16210" x="6781800" y="1951038"/>
          <p14:tracePt t="16222" x="6804025" y="1951038"/>
          <p14:tracePt t="16239" x="6835775" y="1943100"/>
          <p14:tracePt t="16257" x="6896100" y="1935163"/>
          <p14:tracePt t="16275" x="6934200" y="1927225"/>
          <p14:tracePt t="16289" x="6972300" y="1927225"/>
          <p14:tracePt t="16306" x="7002463" y="1927225"/>
          <p14:tracePt t="16323" x="7026275" y="1920875"/>
          <p14:tracePt t="16339" x="7032625" y="1920875"/>
          <p14:tracePt t="16356" x="7040563" y="1920875"/>
          <p14:tracePt t="17194" x="7048500" y="1920875"/>
          <p14:tracePt t="17202" x="7056438" y="1920875"/>
          <p14:tracePt t="17211" x="7070725" y="1920875"/>
          <p14:tracePt t="17225" x="7102475" y="1935163"/>
          <p14:tracePt t="17241" x="7208838" y="1973263"/>
          <p14:tracePt t="17258" x="7345363" y="1981200"/>
          <p14:tracePt t="17275" x="7535863" y="2011363"/>
          <p14:tracePt t="17291" x="7756525" y="2011363"/>
          <p14:tracePt t="17308" x="7908925" y="2019300"/>
          <p14:tracePt t="17325" x="8016875" y="2019300"/>
          <p14:tracePt t="17341" x="8077200" y="2019300"/>
          <p14:tracePt t="17358" x="8123238" y="2019300"/>
          <p14:tracePt t="17375" x="8169275" y="2019300"/>
          <p14:tracePt t="17391" x="8199438" y="2019300"/>
          <p14:tracePt t="17409" x="8259763" y="2035175"/>
          <p14:tracePt t="17425" x="8305800" y="2035175"/>
          <p14:tracePt t="17442" x="8374063" y="2035175"/>
          <p14:tracePt t="17458" x="8458200" y="2035175"/>
          <p14:tracePt t="17475" x="8594725" y="2041525"/>
          <p14:tracePt t="17492" x="8732838" y="2041525"/>
          <p14:tracePt t="17508" x="8899525" y="2073275"/>
          <p14:tracePt t="17525" x="9013825" y="2073275"/>
          <p14:tracePt t="17542" x="9051925" y="2073275"/>
          <p14:tracePt t="17575" x="9059863" y="2073275"/>
          <p14:tracePt t="17593" x="9083675" y="2073275"/>
          <p14:tracePt t="17609" x="9121775" y="2057400"/>
          <p14:tracePt t="17625" x="9151938" y="2057400"/>
          <p14:tracePt t="17642" x="9197975" y="2049463"/>
          <p14:tracePt t="17659" x="9228138" y="2049463"/>
          <p14:tracePt t="17676" x="9250363" y="2049463"/>
          <p14:tracePt t="17692" x="9274175" y="2049463"/>
          <p14:tracePt t="17709" x="9304338" y="2049463"/>
          <p14:tracePt t="17726" x="9350375" y="2049463"/>
          <p14:tracePt t="17742" x="9432925" y="2049463"/>
          <p14:tracePt t="17759" x="9525000" y="2049463"/>
          <p14:tracePt t="17776" x="9585325" y="2049463"/>
          <p14:tracePt t="17794" x="9631363" y="2049463"/>
          <p14:tracePt t="17809" x="9639300" y="2049463"/>
          <p14:tracePt t="17826" x="9639300" y="2041525"/>
          <p14:tracePt t="17931" x="9617075" y="2041525"/>
          <p14:tracePt t="17938" x="9585325" y="2041525"/>
          <p14:tracePt t="17947" x="9555163" y="2041525"/>
          <p14:tracePt t="17959" x="9532938" y="2041525"/>
          <p14:tracePt t="17977" x="9448800" y="2041525"/>
          <p14:tracePt t="17994" x="9402763" y="2057400"/>
          <p14:tracePt t="18009" x="9356725" y="2057400"/>
          <p14:tracePt t="18027" x="9326563" y="2065338"/>
          <p14:tracePt t="18044" x="9304338" y="2079625"/>
          <p14:tracePt t="18060" x="9296400" y="2079625"/>
          <p14:tracePt t="18076" x="9288463" y="2079625"/>
          <p14:tracePt t="18094" x="9280525" y="2087563"/>
          <p14:tracePt t="18110" x="9274175" y="2087563"/>
          <p14:tracePt t="18126" x="9266238" y="2087563"/>
          <p14:tracePt t="18145" x="9250363" y="2087563"/>
          <p14:tracePt t="18160" x="9236075" y="2087563"/>
          <p14:tracePt t="18176" x="9228138" y="2087563"/>
          <p14:tracePt t="18218" x="9220200" y="2087563"/>
          <p14:tracePt t="18227" x="9212263" y="2087563"/>
          <p14:tracePt t="18245" x="9190038" y="2087563"/>
          <p14:tracePt t="18260" x="9128125" y="2087563"/>
          <p14:tracePt t="18277" x="8991600" y="2087563"/>
          <p14:tracePt t="18295" x="8831263" y="2087563"/>
          <p14:tracePt t="18310" x="8640763" y="2087563"/>
          <p14:tracePt t="18327" x="8458200" y="2087563"/>
          <p14:tracePt t="18345" x="8283575" y="2087563"/>
          <p14:tracePt t="18361" x="8259763" y="2087563"/>
          <p14:tracePt t="18377" x="8251825" y="2087563"/>
          <p14:tracePt t="18395" x="8237538" y="2087563"/>
          <p14:tracePt t="18410" x="8229600" y="2087563"/>
          <p14:tracePt t="18427" x="8199438" y="2087563"/>
          <p14:tracePt t="18444" x="8115300" y="2073275"/>
          <p14:tracePt t="18460" x="8008938" y="2041525"/>
          <p14:tracePt t="18479" x="7940675" y="2019300"/>
          <p14:tracePt t="18495" x="7886700" y="2003425"/>
          <p14:tracePt t="18511" x="7848600" y="1997075"/>
          <p14:tracePt t="18527" x="7818438" y="1981200"/>
          <p14:tracePt t="18545" x="7734300" y="1943100"/>
          <p14:tracePt t="18566" x="7666038" y="1927225"/>
          <p14:tracePt t="18578" x="7527925" y="1897063"/>
          <p14:tracePt t="18595" x="7391400" y="1897063"/>
          <p14:tracePt t="18611" x="7185025" y="1897063"/>
          <p14:tracePt t="18627" x="6972300" y="1897063"/>
          <p14:tracePt t="18645" x="6797675" y="1905000"/>
          <p14:tracePt t="18661" x="6689725" y="1920875"/>
          <p14:tracePt t="18677" x="6651625" y="1943100"/>
          <p14:tracePt t="18762" x="6651625" y="1951038"/>
          <p14:tracePt t="18770" x="6651625" y="1958975"/>
          <p14:tracePt t="18779" x="6651625" y="1965325"/>
          <p14:tracePt t="18795" x="6667500" y="1997075"/>
          <p14:tracePt t="18811" x="6683375" y="2019300"/>
          <p14:tracePt t="18828" x="6697663" y="2027238"/>
          <p14:tracePt t="18845" x="6705600" y="2041525"/>
          <p14:tracePt t="18878" x="6713538" y="2049463"/>
          <p14:tracePt t="18916" x="6721475" y="2057400"/>
          <p14:tracePt t="18962" x="6727825" y="2057400"/>
          <p14:tracePt t="18978" x="6735763" y="2065338"/>
          <p14:tracePt t="18994" x="6735763" y="2073275"/>
          <p14:tracePt t="19010" x="6743700" y="2073275"/>
          <p14:tracePt t="19018" x="6743700" y="2079625"/>
          <p14:tracePt t="19028" x="6751638" y="2087563"/>
          <p14:tracePt t="19045" x="6759575" y="2095500"/>
          <p14:tracePt t="19062" x="6765925" y="2111375"/>
          <p14:tracePt t="19079" x="6765925" y="2125663"/>
          <p14:tracePt t="19095" x="6773863" y="2141538"/>
          <p14:tracePt t="19112" x="6773863" y="2149475"/>
          <p14:tracePt t="19129" x="6781800" y="2163763"/>
          <p14:tracePt t="19145" x="6789738" y="2179638"/>
          <p14:tracePt t="19162" x="6797675" y="2187575"/>
          <p14:tracePt t="19179" x="6811963" y="2193925"/>
          <p14:tracePt t="19195" x="6858000" y="2217738"/>
          <p14:tracePt t="19212" x="6950075" y="2239963"/>
          <p14:tracePt t="19229" x="7032625" y="2247900"/>
          <p14:tracePt t="19245" x="7102475" y="2247900"/>
          <p14:tracePt t="19262" x="7162800" y="2247900"/>
          <p14:tracePt t="19279" x="7231063" y="2247900"/>
          <p14:tracePt t="19297" x="7361238" y="2247900"/>
          <p14:tracePt t="19313" x="7445375" y="2247900"/>
          <p14:tracePt t="19329" x="7467600" y="2247900"/>
          <p14:tracePt t="19346" x="7505700" y="2247900"/>
          <p14:tracePt t="19365" x="7513638" y="2239963"/>
          <p14:tracePt t="19379" x="7521575" y="2232025"/>
          <p14:tracePt t="19396" x="7527925" y="2225675"/>
          <p14:tracePt t="19414" x="7535863" y="2217738"/>
          <p14:tracePt t="19429" x="7551738" y="2209800"/>
          <p14:tracePt t="19433" x="7559675" y="2209800"/>
          <p14:tracePt t="19446" x="7581900" y="2209800"/>
          <p14:tracePt t="19463" x="7642225" y="2209800"/>
          <p14:tracePt t="19479" x="7750175" y="2209800"/>
          <p14:tracePt t="19497" x="7894638" y="2209800"/>
          <p14:tracePt t="19514" x="7954963" y="2193925"/>
          <p14:tracePt t="19529" x="7985125" y="2179638"/>
          <p14:tracePt t="19546" x="8016875" y="2171700"/>
          <p14:tracePt t="19565" x="8061325" y="2155825"/>
          <p14:tracePt t="19579" x="8099425" y="2141538"/>
          <p14:tracePt t="19596" x="8115300" y="2141538"/>
          <p14:tracePt t="19630" x="8123238" y="2141538"/>
          <p14:tracePt t="19646" x="8131175" y="2141538"/>
          <p14:tracePt t="19665" x="8145463" y="2141538"/>
          <p14:tracePt t="19680" x="8153400" y="2141538"/>
          <p14:tracePt t="19697" x="8191500" y="2141538"/>
          <p14:tracePt t="19714" x="8251825" y="2141538"/>
          <p14:tracePt t="19730" x="8335963" y="2155825"/>
          <p14:tracePt t="19746" x="8435975" y="2171700"/>
          <p14:tracePt t="19764" x="8512175" y="2201863"/>
          <p14:tracePt t="19780" x="8572500" y="2217738"/>
          <p14:tracePt t="19796" x="8632825" y="2217738"/>
          <p14:tracePt t="19815" x="8670925" y="2217738"/>
          <p14:tracePt t="19830" x="8694738" y="2217738"/>
          <p14:tracePt t="19847" x="8724900" y="2217738"/>
          <p14:tracePt t="19866" x="8763000" y="2217738"/>
          <p14:tracePt t="19881" x="8801100" y="2217738"/>
          <p14:tracePt t="19897" x="8823325" y="2217738"/>
          <p14:tracePt t="19915" x="8899525" y="2217738"/>
          <p14:tracePt t="19931" x="8937625" y="2217738"/>
          <p14:tracePt t="19947" x="8975725" y="2217738"/>
          <p14:tracePt t="19965" x="9013825" y="2217738"/>
          <p14:tracePt t="19980" x="9059863" y="2217738"/>
          <p14:tracePt t="19997" x="9136063" y="2217738"/>
          <p14:tracePt t="20015" x="9228138" y="2217738"/>
          <p14:tracePt t="20031" x="9326563" y="2217738"/>
          <p14:tracePt t="20047" x="9380538" y="2217738"/>
          <p14:tracePt t="20065" x="9418638" y="2217738"/>
          <p14:tracePt t="20081" x="9440863" y="2217738"/>
          <p14:tracePt t="20115" x="9456738" y="2217738"/>
          <p14:tracePt t="20154" x="9464675" y="2225675"/>
          <p14:tracePt t="20210" x="9464675" y="2232025"/>
          <p14:tracePt t="20218" x="9440863" y="2239963"/>
          <p14:tracePt t="20231" x="9410700" y="2247900"/>
          <p14:tracePt t="20248" x="9288463" y="2270125"/>
          <p14:tracePt t="20265" x="8999538" y="2308225"/>
          <p14:tracePt t="20281" x="8747125" y="2324100"/>
          <p14:tracePt t="20298" x="8397875" y="2324100"/>
          <p14:tracePt t="20315" x="8061325" y="2324100"/>
          <p14:tracePt t="20331" x="7726363" y="2324100"/>
          <p14:tracePt t="20348" x="7399338" y="2324100"/>
          <p14:tracePt t="20367" x="7185025" y="2324100"/>
          <p14:tracePt t="20381" x="7056438" y="2324100"/>
          <p14:tracePt t="20398" x="6994525" y="2324100"/>
          <p14:tracePt t="20417" x="6950075" y="2324100"/>
          <p14:tracePt t="20448" x="6942138" y="2324100"/>
          <p14:tracePt t="20706" x="6950075" y="2324100"/>
          <p14:tracePt t="20738" x="6964363" y="2324100"/>
          <p14:tracePt t="20754" x="6972300" y="2332038"/>
          <p14:tracePt t="20762" x="6980238" y="2332038"/>
          <p14:tracePt t="20770" x="6980238" y="2339975"/>
          <p14:tracePt t="20782" x="6994525" y="2339975"/>
          <p14:tracePt t="20799" x="7010400" y="2346325"/>
          <p14:tracePt t="20815" x="7032625" y="2346325"/>
          <p14:tracePt t="20833" x="7048500" y="2346325"/>
          <p14:tracePt t="20849" x="7064375" y="2346325"/>
          <p14:tracePt t="20866" x="7094538" y="2346325"/>
          <p14:tracePt t="20882" x="7108825" y="2346325"/>
          <p14:tracePt t="20916" x="7116763" y="2346325"/>
          <p14:tracePt t="21042" x="7116763" y="2339975"/>
          <p14:tracePt t="21058" x="7108825" y="2332038"/>
          <p14:tracePt t="21074" x="7102475" y="2332038"/>
          <p14:tracePt t="21082" x="7086600" y="2332038"/>
          <p14:tracePt t="21090" x="7078663" y="2316163"/>
          <p14:tracePt t="21100" x="7070725" y="2316163"/>
          <p14:tracePt t="21116" x="7056438" y="2316163"/>
          <p14:tracePt t="21135" x="7040563" y="2316163"/>
          <p14:tracePt t="21150" x="7026275" y="2316163"/>
          <p14:tracePt t="21166" x="7018338" y="2316163"/>
          <p14:tracePt t="21184" x="7010400" y="2316163"/>
          <p14:tracePt t="21203" x="7002463" y="2316163"/>
          <p14:tracePt t="21346" x="6994525" y="2316163"/>
          <p14:tracePt t="21402" x="6994525" y="2324100"/>
          <p14:tracePt t="21426" x="7002463" y="2324100"/>
          <p14:tracePt t="21442" x="7010400" y="2324100"/>
          <p14:tracePt t="21450" x="7018338" y="2332038"/>
          <p14:tracePt t="21474" x="7026275" y="2332038"/>
          <p14:tracePt t="21514" x="7032625" y="2339975"/>
          <p14:tracePt t="21746" x="7040563" y="2339975"/>
          <p14:tracePt t="21818" x="7056438" y="2339975"/>
          <p14:tracePt t="21946" x="7064375" y="2339975"/>
          <p14:tracePt t="21962" x="7064375" y="2346325"/>
          <p14:tracePt t="21986" x="7070725" y="2346325"/>
          <p14:tracePt t="21994" x="7086600" y="2354263"/>
          <p14:tracePt t="22018" x="7086600" y="2362200"/>
          <p14:tracePt t="22026" x="7102475" y="2370138"/>
          <p14:tracePt t="22042" x="7116763" y="2384425"/>
          <p14:tracePt t="22051" x="7124700" y="2392363"/>
          <p14:tracePt t="22068" x="7170738" y="2408238"/>
          <p14:tracePt t="22085" x="7254875" y="2422525"/>
          <p14:tracePt t="22103" x="7299325" y="2446338"/>
          <p14:tracePt t="22118" x="7337425" y="2454275"/>
          <p14:tracePt t="22135" x="7353300" y="2454275"/>
          <p14:tracePt t="22152" x="7369175" y="2460625"/>
          <p14:tracePt t="22168" x="7375525" y="2460625"/>
          <p14:tracePt t="23266" x="7383463" y="2460625"/>
          <p14:tracePt t="23290" x="7391400" y="2468563"/>
          <p14:tracePt t="23722" x="7399338" y="2476500"/>
          <p14:tracePt t="23882" x="7407275" y="2476500"/>
          <p14:tracePt t="23891" x="7407275" y="2484438"/>
          <p14:tracePt t="24098" x="7407275" y="2498725"/>
          <p14:tracePt t="24434" x="7407275" y="2506663"/>
          <p14:tracePt t="24458" x="7407275" y="2514600"/>
          <p14:tracePt t="24466" x="7413625" y="2514600"/>
          <p14:tracePt t="24490" x="7421563" y="2514600"/>
          <p14:tracePt t="24498" x="7429500" y="2514600"/>
          <p14:tracePt t="24509" x="7437438" y="2514600"/>
          <p14:tracePt t="24525" x="7459663" y="2514600"/>
          <p14:tracePt t="24540" x="7535863" y="2530475"/>
          <p14:tracePt t="24559" x="7612063" y="2544763"/>
          <p14:tracePt t="24576" x="7680325" y="2552700"/>
          <p14:tracePt t="24590" x="7726363" y="2552700"/>
          <p14:tracePt t="24607" x="7772400" y="2552700"/>
          <p14:tracePt t="24625" x="7810500" y="2544763"/>
          <p14:tracePt t="24642" x="7848600" y="2530475"/>
          <p14:tracePt t="24658" x="7886700" y="2506663"/>
          <p14:tracePt t="24675" x="7924800" y="2484438"/>
          <p14:tracePt t="24690" x="7993063" y="2484438"/>
          <p14:tracePt t="24709" x="8077200" y="2468563"/>
          <p14:tracePt t="24725" x="8199438" y="2454275"/>
          <p14:tracePt t="24741" x="8283575" y="2422525"/>
          <p14:tracePt t="24757" x="8321675" y="2392363"/>
          <p14:tracePt t="24774" x="8328025" y="2354263"/>
          <p14:tracePt t="24791" x="8328025" y="2293938"/>
          <p14:tracePt t="24807" x="8335963" y="2232025"/>
          <p14:tracePt t="24825" x="8351838" y="2111375"/>
          <p14:tracePt t="24841" x="8351838" y="2079625"/>
          <p14:tracePt t="24857" x="8351838" y="1997075"/>
          <p14:tracePt t="24875" x="8321675" y="1920875"/>
          <p14:tracePt t="24893" x="8305800" y="1828800"/>
          <p14:tracePt t="24907" x="8259763" y="1744663"/>
          <p14:tracePt t="24925" x="8237538" y="1698625"/>
          <p14:tracePt t="24941" x="8229600" y="1684338"/>
          <p14:tracePt t="25027" x="8221663" y="1684338"/>
          <p14:tracePt t="25034" x="8221663" y="1692275"/>
          <p14:tracePt t="25044" x="8237538" y="1698625"/>
          <p14:tracePt t="25058" x="8289925" y="1736725"/>
          <p14:tracePt t="25075" x="8335963" y="1760538"/>
          <p14:tracePt t="25093" x="8412163" y="1768475"/>
          <p14:tracePt t="25108" x="8534400" y="1774825"/>
          <p14:tracePt t="25125" x="8678863" y="1774825"/>
          <p14:tracePt t="25141" x="8778875" y="1774825"/>
          <p14:tracePt t="25158" x="8823325" y="1774825"/>
          <p14:tracePt t="25175" x="8847138" y="1774825"/>
          <p14:tracePt t="25193" x="8869363" y="1760538"/>
          <p14:tracePt t="25209" x="8877300" y="1760538"/>
          <p14:tracePt t="25226" x="8885238" y="1752600"/>
          <p14:tracePt t="25266" x="8893175" y="1744663"/>
          <p14:tracePt t="25450" x="8885238" y="1744663"/>
          <p14:tracePt t="25530" x="8885238" y="1760538"/>
          <p14:tracePt t="25538" x="8893175" y="1760538"/>
          <p14:tracePt t="25547" x="8915400" y="1768475"/>
          <p14:tracePt t="25561" x="8983663" y="1798638"/>
          <p14:tracePt t="25577" x="9121775" y="1844675"/>
          <p14:tracePt t="25594" x="9204325" y="1858963"/>
          <p14:tracePt t="25609" x="9356725" y="1897063"/>
          <p14:tracePt t="25627" x="9432925" y="1920875"/>
          <p14:tracePt t="25642" x="9440863" y="1920875"/>
          <p14:tracePt t="25659" x="9448800" y="1920875"/>
          <p14:tracePt t="25692" x="9456738" y="1920875"/>
          <p14:tracePt t="25826" x="9448800" y="1912938"/>
          <p14:tracePt t="25835" x="9432925" y="1912938"/>
          <p14:tracePt t="25850" x="9426575" y="1912938"/>
          <p14:tracePt t="25859" x="9410700" y="1912938"/>
          <p14:tracePt t="25876" x="9402763" y="1912938"/>
          <p14:tracePt t="25894" x="9350375" y="1912938"/>
          <p14:tracePt t="25912" x="9266238" y="1927225"/>
          <p14:tracePt t="25926" x="9144000" y="1958975"/>
          <p14:tracePt t="25945" x="8969375" y="2011363"/>
          <p14:tracePt t="25960" x="8885238" y="2027238"/>
          <p14:tracePt t="25977" x="8602663" y="2103438"/>
          <p14:tracePt t="25994" x="8343900" y="2133600"/>
          <p14:tracePt t="26010" x="7908925" y="2141538"/>
          <p14:tracePt t="26027" x="7269163" y="2141538"/>
          <p14:tracePt t="26045" x="6804025" y="2079625"/>
          <p14:tracePt t="26060" x="6735763" y="2049463"/>
          <p14:tracePt t="26077" x="6721475" y="2041525"/>
          <p14:tracePt t="26266" x="6713538" y="2041525"/>
          <p14:tracePt t="26354" x="6713538" y="2057400"/>
          <p14:tracePt t="26363" x="6713538" y="2073275"/>
          <p14:tracePt t="26370" x="6721475" y="2095500"/>
          <p14:tracePt t="26380" x="6727825" y="2103438"/>
          <p14:tracePt t="26396" x="6751638" y="2141538"/>
          <p14:tracePt t="26411" x="6797675" y="2187575"/>
          <p14:tracePt t="26427" x="6827838" y="2225675"/>
          <p14:tracePt t="26445" x="6850063" y="2247900"/>
          <p14:tracePt t="26461" x="6865938" y="2270125"/>
          <p14:tracePt t="26478" x="6880225" y="2293938"/>
          <p14:tracePt t="26495" x="6896100" y="2308225"/>
          <p14:tracePt t="26511" x="6911975" y="2324100"/>
          <p14:tracePt t="26515" x="6911975" y="2339975"/>
          <p14:tracePt t="26528" x="6926263" y="2354263"/>
          <p14:tracePt t="26545" x="6950075" y="2408238"/>
          <p14:tracePt t="26565" x="6956425" y="2422525"/>
          <p14:tracePt t="26578" x="6956425" y="2430463"/>
          <p14:tracePt t="26611" x="6964363" y="2438400"/>
          <p14:tracePt t="26628" x="6964363" y="2446338"/>
          <p14:tracePt t="26645" x="6964363" y="2460625"/>
          <p14:tracePt t="26661" x="6964363" y="2468563"/>
          <p14:tracePt t="26678" x="6964363" y="2498725"/>
          <p14:tracePt t="26695" x="6964363" y="2536825"/>
          <p14:tracePt t="26711" x="6964363" y="2560638"/>
          <p14:tracePt t="26729" x="6964363" y="2606675"/>
          <p14:tracePt t="26745" x="6964363" y="2613025"/>
          <p14:tracePt t="26761" x="6964363" y="2644775"/>
          <p14:tracePt t="26778" x="6964363" y="2674938"/>
          <p14:tracePt t="26795" x="6972300" y="2713038"/>
          <p14:tracePt t="26811" x="6980238" y="2765425"/>
          <p14:tracePt t="26828" x="6988175" y="2789238"/>
          <p14:tracePt t="26845" x="6988175" y="2797175"/>
          <p14:tracePt t="26899" x="6988175" y="2803525"/>
          <p14:tracePt t="26915" x="7002463" y="2819400"/>
          <p14:tracePt t="26938" x="7010400" y="2827338"/>
          <p14:tracePt t="26948" x="7010400" y="2835275"/>
          <p14:tracePt t="26954" x="7026275" y="2849563"/>
          <p14:tracePt t="26963" x="7032625" y="2849563"/>
          <p14:tracePt t="26979" x="7056438" y="2873375"/>
          <p14:tracePt t="26995" x="7064375" y="2887663"/>
          <p14:tracePt t="27012" x="7078663" y="2911475"/>
          <p14:tracePt t="27017" x="7086600" y="2917825"/>
          <p14:tracePt t="27031" x="7086600" y="2925763"/>
          <p14:tracePt t="27045" x="7094538" y="2949575"/>
          <p14:tracePt t="27062" x="7102475" y="2963863"/>
          <p14:tracePt t="27079" x="7102475" y="3001963"/>
          <p14:tracePt t="27095" x="7102475" y="3025775"/>
          <p14:tracePt t="27114" x="7078663" y="3078163"/>
          <p14:tracePt t="27131" x="7040563" y="3086100"/>
          <p14:tracePt t="27146" x="6972300" y="3108325"/>
          <p14:tracePt t="27162" x="6888163" y="3124200"/>
          <p14:tracePt t="27179" x="6773863" y="3146425"/>
          <p14:tracePt t="27196" x="6689725" y="3146425"/>
          <p14:tracePt t="27212" x="6659563" y="3146425"/>
          <p14:tracePt t="27231" x="6637338" y="3146425"/>
          <p14:tracePt t="27246" x="6629400" y="3146425"/>
          <p14:tracePt t="27263" x="6621463" y="3146425"/>
          <p14:tracePt t="27283" x="6613525" y="3146425"/>
          <p14:tracePt t="27330" x="6613525" y="3140075"/>
          <p14:tracePt t="27378" x="6613525" y="3132138"/>
          <p14:tracePt t="27394" x="6613525" y="3124200"/>
          <p14:tracePt t="27410" x="6621463" y="3108325"/>
          <p14:tracePt t="27418" x="6629400" y="3101975"/>
          <p14:tracePt t="27432" x="6637338" y="3094038"/>
          <p14:tracePt t="27446" x="6651625" y="3078163"/>
          <p14:tracePt t="27464" x="6659563" y="3070225"/>
          <p14:tracePt t="27506" x="6675438" y="3070225"/>
          <p14:tracePt t="27555" x="6683375" y="3070225"/>
          <p14:tracePt t="27562" x="6697663" y="3070225"/>
          <p14:tracePt t="27571" x="6705600" y="3070225"/>
          <p14:tracePt t="27580" x="6727825" y="3070225"/>
          <p14:tracePt t="27597" x="6773863" y="3070225"/>
          <p14:tracePt t="27614" x="6842125" y="3070225"/>
          <p14:tracePt t="27633" x="6950075" y="3070225"/>
          <p14:tracePt t="27647" x="6980238" y="3070225"/>
          <p14:tracePt t="27665" x="7064375" y="3070225"/>
          <p14:tracePt t="27681" x="7102475" y="3063875"/>
          <p14:tracePt t="27697" x="7140575" y="3048000"/>
          <p14:tracePt t="27715" x="7154863" y="3040063"/>
          <p14:tracePt t="27732" x="7178675" y="3025775"/>
          <p14:tracePt t="27747" x="7185025" y="3017838"/>
          <p14:tracePt t="27858" x="7200900" y="3017838"/>
          <p14:tracePt t="27874" x="7208838" y="3017838"/>
          <p14:tracePt t="27883" x="7223125" y="3017838"/>
          <p14:tracePt t="27899" x="7239000" y="3001963"/>
          <p14:tracePt t="27906" x="7246938" y="3001963"/>
          <p14:tracePt t="27922" x="7254875" y="3001963"/>
          <p14:tracePt t="27931" x="7261225" y="3001963"/>
          <p14:tracePt t="27947" x="7269163" y="3001963"/>
          <p14:tracePt t="27965" x="7277100" y="3001963"/>
          <p14:tracePt t="27981" x="7292975" y="3001963"/>
          <p14:tracePt t="28015" x="7299325" y="3001963"/>
          <p14:tracePt t="28034" x="7315200" y="3001963"/>
          <p14:tracePt t="28130" x="7323138" y="3001963"/>
          <p14:tracePt t="28154" x="7337425" y="3001963"/>
          <p14:tracePt t="28178" x="7345363" y="3009900"/>
          <p14:tracePt t="28194" x="7361238" y="3009900"/>
          <p14:tracePt t="28202" x="7369175" y="3009900"/>
          <p14:tracePt t="28215" x="7375525" y="3009900"/>
          <p14:tracePt t="28231" x="7407275" y="3025775"/>
          <p14:tracePt t="28249" x="7489825" y="3040063"/>
          <p14:tracePt t="28265" x="7521575" y="3040063"/>
          <p14:tracePt t="28282" x="7620000" y="3055938"/>
          <p14:tracePt t="28298" x="7673975" y="3055938"/>
          <p14:tracePt t="28315" x="7712075" y="3055938"/>
          <p14:tracePt t="28332" x="7726363" y="3055938"/>
          <p14:tracePt t="28349" x="7734300" y="3055938"/>
          <p14:tracePt t="28365" x="7734300" y="3048000"/>
          <p14:tracePt t="28398" x="7734300" y="3040063"/>
          <p14:tracePt t="28415" x="7742238" y="3032125"/>
          <p14:tracePt t="28433" x="7750175" y="3032125"/>
          <p14:tracePt t="28449" x="7772400" y="3017838"/>
          <p14:tracePt t="28466" x="7802563" y="3017838"/>
          <p14:tracePt t="28482" x="7864475" y="3017838"/>
          <p14:tracePt t="28499" x="7940675" y="3017838"/>
          <p14:tracePt t="28516" x="8023225" y="3032125"/>
          <p14:tracePt t="28532" x="8099425" y="3055938"/>
          <p14:tracePt t="28549" x="8137525" y="3063875"/>
          <p14:tracePt t="28565" x="8183563" y="3063875"/>
          <p14:tracePt t="28587" x="8267700" y="3063875"/>
          <p14:tracePt t="28599" x="8289925" y="3063875"/>
          <p14:tracePt t="28617" x="8382000" y="3048000"/>
          <p14:tracePt t="28634" x="8466138" y="3040063"/>
          <p14:tracePt t="28649" x="8542338" y="3032125"/>
          <p14:tracePt t="28665" x="8610600" y="3017838"/>
          <p14:tracePt t="28682" x="8670925" y="3017838"/>
          <p14:tracePt t="28699" x="8755063" y="3017838"/>
          <p14:tracePt t="28717" x="8869363" y="3017838"/>
          <p14:tracePt t="28732" x="8999538" y="3017838"/>
          <p14:tracePt t="28749" x="9097963" y="3009900"/>
          <p14:tracePt t="28766" x="9174163" y="3001963"/>
          <p14:tracePt t="28782" x="9228138" y="2987675"/>
          <p14:tracePt t="28799" x="9280525" y="2987675"/>
          <p14:tracePt t="28816" x="9364663" y="2987675"/>
          <p14:tracePt t="28835" x="9394825" y="2987675"/>
          <p14:tracePt t="28849" x="9402763" y="2987675"/>
          <p14:tracePt t="28866" x="9418638" y="2987675"/>
          <p14:tracePt t="28890" x="9426575" y="2987675"/>
          <p14:tracePt t="28922" x="9426575" y="2994025"/>
          <p14:tracePt t="28930" x="9426575" y="3001963"/>
          <p14:tracePt t="28938" x="9418638" y="3025775"/>
          <p14:tracePt t="28950" x="9380538" y="3048000"/>
          <p14:tracePt t="28966" x="9304338" y="3078163"/>
          <p14:tracePt t="28985" x="9228138" y="3078163"/>
          <p14:tracePt t="29000" x="9204325" y="3078163"/>
          <p14:tracePt t="29018" x="9136063" y="3063875"/>
          <p14:tracePt t="29035" x="9059863" y="3040063"/>
          <p14:tracePt t="29050" x="8983663" y="3009900"/>
          <p14:tracePt t="29066" x="8869363" y="2994025"/>
          <p14:tracePt t="29085" x="8732838" y="2994025"/>
          <p14:tracePt t="29100" x="8594725" y="2994025"/>
          <p14:tracePt t="29117" x="8435975" y="3001963"/>
          <p14:tracePt t="29135" x="8343900" y="3025775"/>
          <p14:tracePt t="29150" x="8313738" y="3032125"/>
          <p14:tracePt t="29167" x="8297863" y="3040063"/>
          <p14:tracePt t="29186" x="8283575" y="3040063"/>
          <p14:tracePt t="29201" x="8259763" y="3048000"/>
          <p14:tracePt t="29218" x="8237538" y="3063875"/>
          <p14:tracePt t="29235" x="8183563" y="3078163"/>
          <p14:tracePt t="29250" x="8131175" y="3108325"/>
          <p14:tracePt t="29267" x="8069263" y="3124200"/>
          <p14:tracePt t="29285" x="8023225" y="3140075"/>
          <p14:tracePt t="29300" x="8008938" y="3146425"/>
          <p14:tracePt t="29318" x="8001000" y="3154363"/>
          <p14:tracePt t="29350" x="7993063" y="3154363"/>
          <p14:tracePt t="29378" x="7985125" y="3154363"/>
          <p14:tracePt t="29403" x="7978775" y="3154363"/>
          <p14:tracePt t="29635" x="7985125" y="3154363"/>
          <p14:tracePt t="29642" x="7993063" y="3154363"/>
          <p14:tracePt t="29651" x="8008938" y="3154363"/>
          <p14:tracePt t="29668" x="8023225" y="3154363"/>
          <p14:tracePt t="29685" x="8031163" y="3154363"/>
          <p14:tracePt t="29701" x="8061325" y="3154363"/>
          <p14:tracePt t="29718" x="8085138" y="3162300"/>
          <p14:tracePt t="29735" x="8115300" y="3162300"/>
          <p14:tracePt t="29751" x="8145463" y="3162300"/>
          <p14:tracePt t="29769" x="8191500" y="3162300"/>
          <p14:tracePt t="29785" x="8221663" y="3162300"/>
          <p14:tracePt t="29802" x="8229600" y="3162300"/>
          <p14:tracePt t="29818" x="8267700" y="3162300"/>
          <p14:tracePt t="29835" x="8283575" y="3154363"/>
          <p14:tracePt t="29852" x="8305800" y="3154363"/>
          <p14:tracePt t="29868" x="8328025" y="3154363"/>
          <p14:tracePt t="29885" x="8366125" y="3146425"/>
          <p14:tracePt t="29902" x="8404225" y="3146425"/>
          <p14:tracePt t="29918" x="8420100" y="3140075"/>
          <p14:tracePt t="29935" x="8442325" y="3132138"/>
          <p14:tracePt t="29952" x="8458200" y="3124200"/>
          <p14:tracePt t="29968" x="8466138" y="3116263"/>
          <p14:tracePt t="29988" x="8474075" y="3116263"/>
          <p14:tracePt t="30010" x="8480425" y="3116263"/>
          <p14:tracePt t="30026" x="8488363" y="3116263"/>
          <p14:tracePt t="30035" x="8504238" y="3116263"/>
          <p14:tracePt t="30053" x="8518525" y="3116263"/>
          <p14:tracePt t="30069" x="8534400" y="3116263"/>
          <p14:tracePt t="30085" x="8542338" y="3108325"/>
          <p14:tracePt t="30123" x="8550275" y="3108325"/>
          <p14:tracePt t="30146" x="8564563" y="3108325"/>
          <p14:tracePt t="30156" x="8580438" y="3108325"/>
          <p14:tracePt t="30178" x="8588375" y="3108325"/>
          <p14:tracePt t="30188" x="8594725" y="3108325"/>
          <p14:tracePt t="30204" x="8602663" y="3108325"/>
          <p14:tracePt t="30219" x="8610600" y="3108325"/>
          <p14:tracePt t="30236" x="8618538" y="3108325"/>
          <p14:tracePt t="30459" x="8602663" y="3108325"/>
          <p14:tracePt t="30471" x="8594725" y="3108325"/>
          <p14:tracePt t="30487" x="8564563" y="3108325"/>
          <p14:tracePt t="30503" x="8504238" y="3108325"/>
          <p14:tracePt t="30520" x="8442325" y="3108325"/>
          <p14:tracePt t="30537" x="8374063" y="3124200"/>
          <p14:tracePt t="30555" x="8335963" y="3132138"/>
          <p14:tracePt t="30570" x="8321675" y="3140075"/>
          <p14:tracePt t="30589" x="8297863" y="3140075"/>
          <p14:tracePt t="30605" x="8275638" y="3140075"/>
          <p14:tracePt t="30620" x="8237538" y="3140075"/>
          <p14:tracePt t="30637" x="8199438" y="3140075"/>
          <p14:tracePt t="30655" x="8131175" y="3162300"/>
          <p14:tracePt t="30670" x="8061325" y="3184525"/>
          <p14:tracePt t="30687" x="8016875" y="3200400"/>
          <p14:tracePt t="30705" x="7985125" y="3208338"/>
          <p14:tracePt t="30737" x="7978775" y="3208338"/>
          <p14:tracePt t="30755" x="7970838" y="3208338"/>
          <p14:tracePt t="30770" x="7962900" y="3216275"/>
          <p14:tracePt t="30787" x="7954963" y="3222625"/>
          <p14:tracePt t="30818" x="7940675" y="3230563"/>
          <p14:tracePt t="30842" x="7932738" y="3230563"/>
          <p14:tracePt t="30859" x="7924800" y="3238500"/>
          <p14:tracePt t="30874" x="7924800" y="3246438"/>
          <p14:tracePt t="30906" x="7916863" y="3254375"/>
          <p14:tracePt t="30962" x="7908925" y="3260725"/>
          <p14:tracePt t="30994" x="7902575" y="3268663"/>
          <p14:tracePt t="31018" x="7902575" y="3276600"/>
          <p14:tracePt t="31034" x="7894638" y="3292475"/>
          <p14:tracePt t="31162" x="7886700" y="3292475"/>
          <p14:tracePt t="31171" x="7886700" y="3298825"/>
          <p14:tracePt t="31187" x="7878763" y="3306763"/>
          <p14:tracePt t="31194" x="7864475" y="3314700"/>
          <p14:tracePt t="31210" x="7832725" y="3322638"/>
          <p14:tracePt t="31221" x="7826375" y="3322638"/>
          <p14:tracePt t="31238" x="7788275" y="3322638"/>
          <p14:tracePt t="31255" x="7764463" y="3322638"/>
          <p14:tracePt t="31271" x="7750175" y="3322638"/>
          <p14:tracePt t="31289" x="7734300" y="3322638"/>
          <p14:tracePt t="31324" x="7726363" y="3322638"/>
          <p14:tracePt t="31346" x="7718425" y="3322638"/>
          <p14:tracePt t="31410" x="7712075" y="3322638"/>
          <p14:tracePt t="31458" x="7696200" y="3322638"/>
          <p14:tracePt t="31490" x="7688263" y="3322638"/>
          <p14:tracePt t="31514" x="7680325" y="3322638"/>
          <p14:tracePt t="31530" x="7673975" y="3322638"/>
          <p14:tracePt t="31555" x="7666038" y="3322638"/>
          <p14:tracePt t="31587" x="7650163" y="3314700"/>
          <p14:tracePt t="31618" x="7642225" y="3314700"/>
          <p14:tracePt t="31690" x="7642225" y="3306763"/>
          <p14:tracePt t="32020" x="7635875" y="3314700"/>
          <p14:tracePt t="32029" x="7597775" y="3330575"/>
          <p14:tracePt t="32042" x="7467600" y="3382963"/>
          <p14:tracePt t="32057" x="7353300" y="3444875"/>
          <p14:tracePt t="32074" x="7246938" y="3497263"/>
          <p14:tracePt t="32090" x="7154863" y="3551238"/>
          <p14:tracePt t="32108" x="7140575" y="3573463"/>
          <p14:tracePt t="32125" x="7124700" y="3589338"/>
          <p14:tracePt t="32140" x="7124700" y="3597275"/>
          <p14:tracePt t="32234" x="7124700" y="3603625"/>
          <p14:tracePt t="32243" x="7124700" y="3611563"/>
          <p14:tracePt t="32250" x="7124700" y="3619500"/>
          <p14:tracePt t="32266" x="7108825" y="3635375"/>
          <p14:tracePt t="32277" x="7108825" y="3641725"/>
          <p14:tracePt t="32290" x="7094538" y="3657600"/>
          <p14:tracePt t="32307" x="7094538" y="3673475"/>
          <p14:tracePt t="32325" x="7086600" y="3695700"/>
          <p14:tracePt t="32340" x="7070725" y="3749675"/>
          <p14:tracePt t="32358" x="7064375" y="3787775"/>
          <p14:tracePt t="32375" x="7056438" y="3832225"/>
          <p14:tracePt t="32390" x="7048500" y="3870325"/>
          <p14:tracePt t="32407" x="7048500" y="3894138"/>
          <p14:tracePt t="32426" x="7048500" y="3946525"/>
          <p14:tracePt t="32442" x="7048500" y="3954463"/>
          <p14:tracePt t="32458" x="7048500" y="3962400"/>
          <p14:tracePt t="32475" x="7056438" y="3970338"/>
          <p14:tracePt t="32491" x="7064375" y="3978275"/>
          <p14:tracePt t="32507" x="7094538" y="3978275"/>
          <p14:tracePt t="32525" x="7116763" y="3984625"/>
          <p14:tracePt t="32541" x="7140575" y="3992563"/>
          <p14:tracePt t="32557" x="7223125" y="4022725"/>
          <p14:tracePt t="32575" x="7285038" y="4038600"/>
          <p14:tracePt t="32596" x="7535863" y="4144963"/>
          <p14:tracePt t="32608" x="7635875" y="4191000"/>
          <p14:tracePt t="32612" x="7704138" y="4213225"/>
          <p14:tracePt t="32626" x="7826375" y="4251325"/>
          <p14:tracePt t="32642" x="7886700" y="4251325"/>
          <p14:tracePt t="32658" x="7902575" y="4251325"/>
          <p14:tracePt t="32675" x="7947025" y="4251325"/>
          <p14:tracePt t="32693" x="8008938" y="4237038"/>
          <p14:tracePt t="32708" x="8061325" y="4221163"/>
          <p14:tracePt t="32725" x="8123238" y="4198938"/>
          <p14:tracePt t="32741" x="8145463" y="4191000"/>
          <p14:tracePt t="32758" x="8161338" y="4175125"/>
          <p14:tracePt t="32775" x="8175625" y="4168775"/>
          <p14:tracePt t="32792" x="8191500" y="4168775"/>
          <p14:tracePt t="32808" x="8207375" y="4152900"/>
          <p14:tracePt t="32826" x="8297863" y="4152900"/>
          <p14:tracePt t="32842" x="8428038" y="4152900"/>
          <p14:tracePt t="32858" x="8572500" y="4152900"/>
          <p14:tracePt t="32875" x="8755063" y="4191000"/>
          <p14:tracePt t="32893" x="8931275" y="4206875"/>
          <p14:tracePt t="32908" x="9090025" y="4213225"/>
          <p14:tracePt t="32925" x="9220200" y="4237038"/>
          <p14:tracePt t="32942" x="9334500" y="4244975"/>
          <p14:tracePt t="32959" x="9402763" y="4244975"/>
          <p14:tracePt t="32975" x="9464675" y="4244975"/>
          <p14:tracePt t="32992" x="9486900" y="4244975"/>
          <p14:tracePt t="33009" x="9494838" y="4244975"/>
          <p14:tracePt t="33059" x="9486900" y="4244975"/>
          <p14:tracePt t="33066" x="9418638" y="4251325"/>
          <p14:tracePt t="33075" x="9326563" y="4267200"/>
          <p14:tracePt t="33093" x="9067800" y="4297363"/>
          <p14:tracePt t="33109" x="8861425" y="4343400"/>
          <p14:tracePt t="33113" x="8763000" y="4359275"/>
          <p14:tracePt t="33126" x="8686800" y="4365625"/>
          <p14:tracePt t="33142" x="8550275" y="4403725"/>
          <p14:tracePt t="33159" x="8442325" y="4427538"/>
          <p14:tracePt t="33175" x="8420100" y="4441825"/>
          <p14:tracePt t="33195" x="8382000" y="4473575"/>
          <p14:tracePt t="33210" x="8374063" y="4487863"/>
          <p14:tracePt t="33226" x="8366125" y="4487863"/>
          <p14:tracePt t="33242" x="8343900" y="4495800"/>
          <p14:tracePt t="33259" x="8343900" y="4503738"/>
          <p14:tracePt t="33276" x="8328025" y="4511675"/>
          <p14:tracePt t="33309" x="8305800" y="4511675"/>
          <p14:tracePt t="33326" x="8275638" y="4518025"/>
          <p14:tracePt t="33343" x="8237538" y="4518025"/>
          <p14:tracePt t="33359" x="8191500" y="4518025"/>
          <p14:tracePt t="33376" x="8145463" y="4518025"/>
          <p14:tracePt t="33395" x="8069263" y="4518025"/>
          <p14:tracePt t="33409" x="8047038" y="4518025"/>
          <p14:tracePt t="33426" x="7932738" y="4503738"/>
          <p14:tracePt t="33443" x="7840663" y="4479925"/>
          <p14:tracePt t="33459" x="7734300" y="4449763"/>
          <p14:tracePt t="33476" x="7627938" y="4419600"/>
          <p14:tracePt t="33493" x="7559675" y="4397375"/>
          <p14:tracePt t="33510" x="7527925" y="4389438"/>
          <p14:tracePt t="33526" x="7521575" y="4381500"/>
          <p14:tracePt t="33543" x="7505700" y="4373563"/>
          <p14:tracePt t="33560" x="7497763" y="4365625"/>
          <p14:tracePt t="33579" x="7489825" y="4359275"/>
          <p14:tracePt t="33595" x="7483475" y="4351338"/>
          <p14:tracePt t="33658" x="7467600" y="4351338"/>
          <p14:tracePt t="33829" x="7467600" y="4343400"/>
          <p14:tracePt t="33875" x="7459663" y="4343400"/>
          <p14:tracePt t="33907" x="7459663" y="4327525"/>
          <p14:tracePt t="33931" x="7451725" y="4313238"/>
          <p14:tracePt t="33939" x="7445375" y="4297363"/>
          <p14:tracePt t="33955" x="7429500" y="4283075"/>
          <p14:tracePt t="33964" x="7407275" y="4259263"/>
          <p14:tracePt t="33978" x="7375525" y="4221163"/>
          <p14:tracePt t="33996" x="7299325" y="4175125"/>
          <p14:tracePt t="34011" x="7246938" y="4137025"/>
          <p14:tracePt t="34028" x="7216775" y="4106863"/>
          <p14:tracePt t="34046" x="7185025" y="4098925"/>
          <p14:tracePt t="34061" x="7178675" y="4084638"/>
          <p14:tracePt t="34095" x="7170738" y="4084638"/>
          <p14:tracePt t="34398" x="7154863" y="4084638"/>
          <p14:tracePt t="34407" x="7146925" y="4084638"/>
          <p14:tracePt t="34418" x="7116763" y="4076700"/>
          <p14:tracePt t="34428" x="7094538" y="4068763"/>
          <p14:tracePt t="34445" x="7056438" y="4060825"/>
          <p14:tracePt t="34462" x="7048500" y="4060825"/>
          <p14:tracePt t="34479" x="7040563" y="4060825"/>
          <p14:tracePt t="34523" x="7032625" y="4060825"/>
          <p14:tracePt t="34563" x="7026275" y="4060825"/>
          <p14:tracePt t="34579" x="7018338" y="4060825"/>
          <p14:tracePt t="34587" x="7010400" y="4054475"/>
          <p14:tracePt t="34964" x="7010400" y="4060825"/>
          <p14:tracePt t="34981" x="7010400" y="4068763"/>
          <p14:tracePt t="35019" x="7018338" y="4076700"/>
          <p14:tracePt t="35267" x="7018338" y="4084638"/>
          <p14:tracePt t="35371" x="7026275" y="4084638"/>
          <p14:tracePt t="35379" x="7026275" y="4092575"/>
          <p14:tracePt t="35419" x="7032625" y="4106863"/>
          <p14:tracePt t="35435" x="7040563" y="4122738"/>
          <p14:tracePt t="35451" x="7040563" y="4130675"/>
          <p14:tracePt t="35468" x="7048500" y="4152900"/>
          <p14:tracePt t="35475" x="7056438" y="4160838"/>
          <p14:tracePt t="35484" x="7056438" y="4175125"/>
          <p14:tracePt t="35500" x="7064375" y="4206875"/>
          <p14:tracePt t="35516" x="7070725" y="4267200"/>
          <p14:tracePt t="35531" x="7070725" y="4327525"/>
          <p14:tracePt t="35548" x="7070725" y="4435475"/>
          <p14:tracePt t="35566" x="7070725" y="4518025"/>
          <p14:tracePt t="35581" x="7070725" y="4579938"/>
          <p14:tracePt t="35598" x="7048500" y="4640263"/>
          <p14:tracePt t="35616" x="7018338" y="4670425"/>
          <p14:tracePt t="35619" x="7018338" y="4678363"/>
          <p14:tracePt t="35631" x="7002463" y="4694238"/>
          <p14:tracePt t="35648" x="6994525" y="4694238"/>
          <p14:tracePt t="35666" x="6988175" y="4702175"/>
          <p14:tracePt t="35684" x="6980238" y="4702175"/>
          <p14:tracePt t="35698" x="6972300" y="4702175"/>
          <p14:tracePt t="35717" x="6972300" y="4708525"/>
          <p14:tracePt t="35731" x="6964363" y="4708525"/>
          <p14:tracePt t="35916" x="6972300" y="4708525"/>
          <p14:tracePt t="35923" x="6980238" y="4708525"/>
          <p14:tracePt t="35932" x="6988175" y="4708525"/>
          <p14:tracePt t="35948" x="7002463" y="4702175"/>
          <p14:tracePt t="35965" x="7026275" y="4702175"/>
          <p14:tracePt t="35982" x="7056438" y="4702175"/>
          <p14:tracePt t="35999" x="7078663" y="4694238"/>
          <p14:tracePt t="36016" x="7086600" y="4694238"/>
          <p14:tracePt t="36032" x="7094538" y="4694238"/>
          <p14:tracePt t="36050" x="7124700" y="4694238"/>
          <p14:tracePt t="36066" x="7146925" y="4694238"/>
          <p14:tracePt t="36082" x="7178675" y="4694238"/>
          <p14:tracePt t="36101" x="7216775" y="4694238"/>
          <p14:tracePt t="36115" x="7261225" y="4694238"/>
          <p14:tracePt t="36132" x="7323138" y="4702175"/>
          <p14:tracePt t="36149" x="7361238" y="4708525"/>
          <p14:tracePt t="36166" x="7407275" y="4724400"/>
          <p14:tracePt t="36183" x="7451725" y="4740275"/>
          <p14:tracePt t="36199" x="7489825" y="4754563"/>
          <p14:tracePt t="36216" x="7543800" y="4784725"/>
          <p14:tracePt t="36232" x="7559675" y="4816475"/>
          <p14:tracePt t="36253" x="7620000" y="4846638"/>
          <p14:tracePt t="36266" x="7642225" y="4854575"/>
          <p14:tracePt t="36282" x="7764463" y="4884738"/>
          <p14:tracePt t="36299" x="7886700" y="4906963"/>
          <p14:tracePt t="36316" x="8001000" y="4922838"/>
          <p14:tracePt t="36333" x="8115300" y="4945063"/>
          <p14:tracePt t="36349" x="8175625" y="4953000"/>
          <p14:tracePt t="36366" x="8207375" y="4960938"/>
          <p14:tracePt t="36383" x="8221663" y="4960938"/>
          <p14:tracePt t="36399" x="8229600" y="4960938"/>
          <p14:tracePt t="36416" x="8245475" y="4968875"/>
          <p14:tracePt t="36434" x="8267700" y="4968875"/>
          <p14:tracePt t="36450" x="8275638" y="4968875"/>
          <p14:tracePt t="36466" x="8313738" y="4968875"/>
          <p14:tracePt t="36483" x="8328025" y="4975225"/>
          <p14:tracePt t="36500" x="8328025" y="5006975"/>
          <p14:tracePt t="36516" x="8328025" y="5045075"/>
          <p14:tracePt t="36533" x="8191500" y="5059363"/>
          <p14:tracePt t="36550" x="8008938" y="5059363"/>
          <p14:tracePt t="36829" x="8016875" y="5051425"/>
          <p14:tracePt t="36839" x="8031163" y="5037138"/>
          <p14:tracePt t="36851" x="8061325" y="4960938"/>
          <p14:tracePt t="36867" x="8093075" y="4937125"/>
          <p14:tracePt t="36885" x="8123238" y="4906963"/>
          <p14:tracePt t="36900" x="8153400" y="4884738"/>
          <p14:tracePt t="36917" x="8183563" y="4876800"/>
          <p14:tracePt t="36935" x="8229600" y="4846638"/>
          <p14:tracePt t="36951" x="8245475" y="4846638"/>
          <p14:tracePt t="36967" x="8289925" y="4838700"/>
          <p14:tracePt t="36986" x="8374063" y="4822825"/>
          <p14:tracePt t="37002" x="8404225" y="4816475"/>
          <p14:tracePt t="37019" x="8420100" y="4816475"/>
          <p14:tracePt t="37036" x="8428038" y="4816475"/>
          <p14:tracePt t="37107" x="8397875" y="4816475"/>
          <p14:tracePt t="37115" x="8328025" y="4816475"/>
          <p14:tracePt t="37124" x="8237538" y="4816475"/>
          <p14:tracePt t="37136" x="8131175" y="4816475"/>
          <p14:tracePt t="37151" x="7704138" y="4816475"/>
          <p14:tracePt t="37168" x="7285038" y="4816475"/>
          <p14:tracePt t="37186" x="6751638" y="4822825"/>
          <p14:tracePt t="37202" x="6454775" y="4876800"/>
          <p14:tracePt t="37218" x="6370638" y="4899025"/>
          <p14:tracePt t="37236" x="6057900" y="4999038"/>
          <p14:tracePt t="37251" x="5889625" y="5045075"/>
          <p14:tracePt t="37268" x="5775325" y="5075238"/>
          <p14:tracePt t="37285" x="5676900" y="5105400"/>
          <p14:tracePt t="37306" x="5616575" y="5135563"/>
          <p14:tracePt t="37335" x="5592763" y="5135563"/>
          <p14:tracePt t="37372" x="5584825" y="5135563"/>
          <p14:tracePt t="37385" x="5578475" y="5143500"/>
          <p14:tracePt t="37507" x="5584825" y="5151438"/>
          <p14:tracePt t="37515" x="5592763" y="5151438"/>
          <p14:tracePt t="37523" x="5608638" y="5151438"/>
          <p14:tracePt t="37535" x="5630863" y="5151438"/>
          <p14:tracePt t="37552" x="5668963" y="5151438"/>
          <p14:tracePt t="37570" x="5730875" y="5143500"/>
          <p14:tracePt t="37586" x="5813425" y="5143500"/>
          <p14:tracePt t="37602" x="5905500" y="5143500"/>
          <p14:tracePt t="37619" x="6035675" y="5143500"/>
          <p14:tracePt t="37635" x="6172200" y="5143500"/>
          <p14:tracePt t="37652" x="6308725" y="5143500"/>
          <p14:tracePt t="37669" x="6408738" y="5143500"/>
          <p14:tracePt t="37686" x="6484938" y="5143500"/>
          <p14:tracePt t="37702" x="6553200" y="5143500"/>
          <p14:tracePt t="37719" x="6621463" y="5143500"/>
          <p14:tracePt t="37736" x="6705600" y="5143500"/>
          <p14:tracePt t="37752" x="6811963" y="5143500"/>
          <p14:tracePt t="37770" x="6964363" y="5143500"/>
          <p14:tracePt t="37786" x="7116763" y="5135563"/>
          <p14:tracePt t="37802" x="7292975" y="5121275"/>
          <p14:tracePt t="37819" x="7483475" y="5089525"/>
          <p14:tracePt t="37836" x="7712075" y="5067300"/>
          <p14:tracePt t="37853" x="7940675" y="5029200"/>
          <p14:tracePt t="37869" x="8047038" y="5021263"/>
          <p14:tracePt t="37886" x="8077200" y="5013325"/>
          <p14:tracePt t="37903" x="8099425" y="4999038"/>
          <p14:tracePt t="37919" x="8107363" y="4991100"/>
          <p14:tracePt t="37936" x="8115300" y="4991100"/>
          <p14:tracePt t="37954" x="8145463" y="4968875"/>
          <p14:tracePt t="37970" x="8183563" y="4968875"/>
          <p14:tracePt t="37987" x="8245475" y="4960938"/>
          <p14:tracePt t="38003" x="8351838" y="4960938"/>
          <p14:tracePt t="38020" x="8450263" y="4960938"/>
          <p14:tracePt t="38036" x="8518525" y="4937125"/>
          <p14:tracePt t="38053" x="8610600" y="4930775"/>
          <p14:tracePt t="38070" x="8763000" y="4922838"/>
          <p14:tracePt t="38086" x="8937625" y="4922838"/>
          <p14:tracePt t="38103" x="9090025" y="4922838"/>
          <p14:tracePt t="38120" x="9212263" y="4906963"/>
          <p14:tracePt t="38137" x="9280525" y="4899025"/>
          <p14:tracePt t="38155" x="9318625" y="4892675"/>
          <p14:tracePt t="38170" x="9326563" y="4892675"/>
          <p14:tracePt t="38187" x="9342438" y="4892675"/>
          <p14:tracePt t="38203" x="9372600" y="4884738"/>
          <p14:tracePt t="38220" x="9410700" y="4884738"/>
          <p14:tracePt t="38237" x="9464675" y="4884738"/>
          <p14:tracePt t="38253" x="9517063" y="4884738"/>
          <p14:tracePt t="38270" x="9555163" y="4884738"/>
          <p14:tracePt t="38287" x="9601200" y="4884738"/>
          <p14:tracePt t="38304" x="9609138" y="4884738"/>
          <p14:tracePt t="38323" x="9617075" y="4884738"/>
          <p14:tracePt t="38387" x="9609138" y="4884738"/>
          <p14:tracePt t="38395" x="9601200" y="4884738"/>
          <p14:tracePt t="38404" x="9578975" y="4884738"/>
          <p14:tracePt t="38420" x="9502775" y="4884738"/>
          <p14:tracePt t="38437" x="9364663" y="4884738"/>
          <p14:tracePt t="38455" x="9128125" y="4899025"/>
          <p14:tracePt t="38471" x="8778875" y="4945063"/>
          <p14:tracePt t="38487" x="8343900" y="5006975"/>
          <p14:tracePt t="38506" x="7604125" y="5121275"/>
          <p14:tracePt t="38523" x="7307263" y="5173663"/>
          <p14:tracePt t="38539" x="7108825" y="5203825"/>
          <p14:tracePt t="38556" x="6934200" y="5257800"/>
          <p14:tracePt t="38571" x="6819900" y="5273675"/>
          <p14:tracePt t="38588" x="6689725" y="5311775"/>
          <p14:tracePt t="38606" x="6569075" y="5326063"/>
          <p14:tracePt t="38621" x="6484938" y="5341938"/>
          <p14:tracePt t="38638" x="6423025" y="5349875"/>
          <p14:tracePt t="38656" x="6378575" y="5349875"/>
          <p14:tracePt t="38671" x="6354763" y="5356225"/>
          <p14:tracePt t="38675" x="6324600" y="5364163"/>
          <p14:tracePt t="38688" x="6302375" y="5364163"/>
          <p14:tracePt t="38706" x="6226175" y="5372100"/>
          <p14:tracePt t="38722" x="6194425" y="5372100"/>
          <p14:tracePt t="38738" x="6172200" y="5380038"/>
          <p14:tracePt t="38756" x="6142038" y="5387975"/>
          <p14:tracePt t="38771" x="6103938" y="5387975"/>
          <p14:tracePt t="38788" x="6057900" y="5387975"/>
          <p14:tracePt t="38806" x="6011863" y="5387975"/>
          <p14:tracePt t="38821" x="5951538" y="5387975"/>
          <p14:tracePt t="38838" x="5897563" y="5380038"/>
          <p14:tracePt t="38856" x="5851525" y="5372100"/>
          <p14:tracePt t="38872" x="5799138" y="5356225"/>
          <p14:tracePt t="38888" x="5783263" y="5356225"/>
          <p14:tracePt t="38906" x="5775325" y="5356225"/>
          <p14:tracePt t="39011" x="5775325" y="5349875"/>
          <p14:tracePt t="39027" x="5775325" y="5334000"/>
          <p14:tracePt t="39035" x="5799138" y="5326063"/>
          <p14:tracePt t="39043" x="5821363" y="5326063"/>
          <p14:tracePt t="39056" x="5851525" y="5326063"/>
          <p14:tracePt t="39072" x="5921375" y="5295900"/>
          <p14:tracePt t="39089" x="5989638" y="5287963"/>
          <p14:tracePt t="39106" x="6057900" y="5273675"/>
          <p14:tracePt t="39122" x="6073775" y="5273675"/>
          <p14:tracePt t="39139" x="6111875" y="5265738"/>
          <p14:tracePt t="39156" x="6134100" y="5265738"/>
          <p14:tracePt t="39189" x="6149975" y="5265738"/>
          <p14:tracePt t="39206" x="6156325" y="5265738"/>
          <p14:tracePt t="39222" x="6180138" y="5265738"/>
          <p14:tracePt t="39239" x="6210300" y="5265738"/>
          <p14:tracePt t="39256" x="6248400" y="5265738"/>
          <p14:tracePt t="39272" x="6294438" y="5265738"/>
          <p14:tracePt t="39290" x="6346825" y="5265738"/>
          <p14:tracePt t="39306" x="6370638" y="5265738"/>
          <p14:tracePt t="39326" x="6416675" y="5265738"/>
          <p14:tracePt t="39339" x="6454775" y="5265738"/>
          <p14:tracePt t="39356" x="6507163" y="5265738"/>
          <p14:tracePt t="39373" x="6561138" y="5265738"/>
          <p14:tracePt t="39389" x="6613525" y="5265738"/>
          <p14:tracePt t="39406" x="6689725" y="5273675"/>
          <p14:tracePt t="39423" x="6765925" y="5280025"/>
          <p14:tracePt t="39439" x="6873875" y="5303838"/>
          <p14:tracePt t="39456" x="7002463" y="5318125"/>
          <p14:tracePt t="39474" x="7292975" y="5387975"/>
          <p14:tracePt t="39490" x="7483475" y="5402263"/>
          <p14:tracePt t="39507" x="7620000" y="5418138"/>
          <p14:tracePt t="39523" x="7680325" y="5426075"/>
          <p14:tracePt t="39540" x="7704138" y="5426075"/>
          <p14:tracePt t="39573" x="7712075" y="5426075"/>
          <p14:tracePt t="39590" x="7726363" y="5426075"/>
          <p14:tracePt t="39606" x="7734300" y="5426075"/>
          <p14:tracePt t="39623" x="7772400" y="5402263"/>
          <p14:tracePt t="39640" x="7810500" y="5394325"/>
          <p14:tracePt t="39657" x="7856538" y="5372100"/>
          <p14:tracePt t="39675" x="7878763" y="5364163"/>
          <p14:tracePt t="39690" x="7916863" y="5341938"/>
          <p14:tracePt t="39707" x="7947025" y="5341938"/>
          <p14:tracePt t="39723" x="7962900" y="5326063"/>
          <p14:tracePt t="39740" x="7978775" y="5303838"/>
          <p14:tracePt t="39757" x="7985125" y="5287963"/>
          <p14:tracePt t="39774" x="7985125" y="5280025"/>
          <p14:tracePt t="39790" x="7985125" y="5273675"/>
          <p14:tracePt t="39819" x="7985125" y="5257800"/>
          <p14:tracePt t="39844" x="7978775" y="5249863"/>
          <p14:tracePt t="39860" x="7962900" y="5241925"/>
          <p14:tracePt t="39877" x="7954963" y="5241925"/>
          <p14:tracePt t="39899" x="7940675" y="5235575"/>
          <p14:tracePt t="39923" x="7924800" y="5227638"/>
          <p14:tracePt t="39947" x="7916863" y="5219700"/>
          <p14:tracePt t="39963" x="7908925" y="5211763"/>
          <p14:tracePt t="39971" x="7902575" y="5203825"/>
          <p14:tracePt t="39979" x="7894638" y="5203825"/>
          <p14:tracePt t="39991" x="7894638" y="5197475"/>
          <p14:tracePt t="40007" x="7886700" y="5197475"/>
          <p14:tracePt t="40026" x="7870825" y="5181600"/>
          <p14:tracePt t="40042" x="7870825" y="5173663"/>
          <p14:tracePt t="40058" x="7864475" y="5173663"/>
          <p14:tracePt t="40091" x="7848600" y="5173663"/>
          <p14:tracePt t="40115" x="7840663" y="5165725"/>
          <p14:tracePt t="40147" x="7826375" y="5159375"/>
          <p14:tracePt t="40179" x="7818438" y="5151438"/>
          <p14:tracePt t="40235" x="7802563" y="5151438"/>
          <p14:tracePt t="40267" x="7794625" y="5143500"/>
          <p14:tracePt t="40499" x="7780338" y="5143500"/>
          <p14:tracePt t="40523" x="7772400" y="5135563"/>
          <p14:tracePt t="40555" x="7764463" y="5127625"/>
          <p14:tracePt t="40604" x="7756525" y="5127625"/>
          <p14:tracePt t="40619" x="7756525" y="5121275"/>
          <p14:tracePt t="40660" x="7750175" y="5113338"/>
          <p14:tracePt t="40699" x="7734300" y="5105400"/>
          <p14:tracePt t="40771" x="7734300" y="5089525"/>
          <p14:tracePt t="42027" x="7750175" y="5089525"/>
          <p14:tracePt t="42043" x="7756525" y="5089525"/>
          <p14:tracePt t="42051" x="7764463" y="5089525"/>
          <p14:tracePt t="42062" x="7772400" y="5089525"/>
          <p14:tracePt t="42081" x="7788275" y="5097463"/>
          <p14:tracePt t="42096" x="7826375" y="5113338"/>
          <p14:tracePt t="42112" x="7856538" y="5121275"/>
          <p14:tracePt t="42130" x="7894638" y="5143500"/>
          <p14:tracePt t="42147" x="7924800" y="5143500"/>
          <p14:tracePt t="42164" x="7954963" y="5143500"/>
          <p14:tracePt t="42179" x="7970838" y="5151438"/>
          <p14:tracePt t="42196" x="7985125" y="5151438"/>
          <p14:tracePt t="42212" x="7993063" y="5151438"/>
          <p14:tracePt t="42229" x="8008938" y="5159375"/>
          <p14:tracePt t="42246" x="8023225" y="5159375"/>
          <p14:tracePt t="42250" x="8031163" y="5165725"/>
          <p14:tracePt t="42262" x="8039100" y="5165725"/>
          <p14:tracePt t="42279" x="8054975" y="5173663"/>
          <p14:tracePt t="42296" x="8077200" y="5173663"/>
          <p14:tracePt t="42312" x="8099425" y="5173663"/>
          <p14:tracePt t="42330" x="8153400" y="5189538"/>
          <p14:tracePt t="42350" x="8161338" y="5189538"/>
          <p14:tracePt t="42362" x="8169275" y="5189538"/>
          <p14:tracePt t="42379" x="8175625" y="5189538"/>
          <p14:tracePt t="42467" x="8183563" y="5189538"/>
          <p14:tracePt t="42819" x="8175625" y="5189538"/>
          <p14:tracePt t="42827" x="8169275" y="5189538"/>
          <p14:tracePt t="42955" x="8161338" y="5189538"/>
          <p14:tracePt t="42979" x="8161338" y="5197475"/>
          <p14:tracePt t="42987" x="8161338" y="5203825"/>
          <p14:tracePt t="42997" x="8153400" y="5211763"/>
          <p14:tracePt t="43014" x="8153400" y="5219700"/>
          <p14:tracePt t="43031" x="8153400" y="5241925"/>
          <p14:tracePt t="43049" x="8137525" y="5273675"/>
          <p14:tracePt t="43066" x="8137525" y="5287963"/>
          <p14:tracePt t="43081" x="8137525" y="5303838"/>
          <p14:tracePt t="43098" x="8137525" y="5326063"/>
          <p14:tracePt t="43116" x="8137525" y="5334000"/>
          <p14:tracePt t="43363" x="8137525" y="5341938"/>
          <p14:tracePt t="43532" x="8131175" y="5341938"/>
          <p14:tracePt t="43539" x="8123238" y="5341938"/>
          <p14:tracePt t="43572" x="8115300" y="5334000"/>
          <p14:tracePt t="43587" x="8107363" y="5326063"/>
          <p14:tracePt t="43603" x="8099425" y="5326063"/>
          <p14:tracePt t="43627" x="8085138" y="5318125"/>
          <p14:tracePt t="43636" x="8085138" y="5311775"/>
          <p14:tracePt t="43659" x="8077200" y="5311775"/>
          <p14:tracePt t="43691" x="8069263" y="5303838"/>
          <p14:tracePt t="43699" x="8069263" y="5295900"/>
          <p14:tracePt t="43723" x="8069263" y="5273675"/>
          <p14:tracePt t="43731" x="8069263" y="5265738"/>
          <p14:tracePt t="43739" x="8069263" y="5241925"/>
          <p14:tracePt t="43750" x="8069263" y="5235575"/>
          <p14:tracePt t="43766" x="8069263" y="5211763"/>
          <p14:tracePt t="43782" x="8069263" y="5189538"/>
          <p14:tracePt t="43799" x="8077200" y="5165725"/>
          <p14:tracePt t="43816" x="8099425" y="5127625"/>
          <p14:tracePt t="43832" x="8123238" y="5113338"/>
          <p14:tracePt t="43850" x="8145463" y="5089525"/>
          <p14:tracePt t="43883" x="8153400" y="5083175"/>
          <p14:tracePt t="43923" x="8153400" y="5075238"/>
          <p14:tracePt t="43931" x="8153400" y="5067300"/>
          <p14:tracePt t="43939" x="8137525" y="5051425"/>
          <p14:tracePt t="43950" x="8099425" y="5029200"/>
          <p14:tracePt t="43966" x="8039100" y="4983163"/>
          <p14:tracePt t="43983" x="8023225" y="4968875"/>
          <p14:tracePt t="43999" x="8023225" y="4937125"/>
          <p14:tracePt t="72921" x="7993063" y="4876800"/>
          <p14:tracePt t="72931" x="7864475" y="4740275"/>
          <p14:tracePt t="72940" x="7704138" y="4587875"/>
          <p14:tracePt t="72951" x="7483475" y="4419600"/>
          <p14:tracePt t="72966" x="7369175" y="4397375"/>
          <p14:tracePt t="72983" x="7323138" y="4419600"/>
          <p14:tracePt t="73504" x="7299325" y="4419600"/>
          <p14:tracePt t="73514" x="7231063" y="4419600"/>
          <p14:tracePt t="73524" x="7146925" y="4419600"/>
          <p14:tracePt t="73535" x="6988175" y="4419600"/>
          <p14:tracePt t="73552" x="6956425" y="4419600"/>
          <p14:tracePt t="73582" x="6994525" y="4441825"/>
          <p14:tracePt t="73600" x="7070725" y="4503738"/>
          <p14:tracePt t="73616" x="7146925" y="4556125"/>
          <p14:tracePt t="73633" x="7178675" y="4572000"/>
          <p14:tracePt t="73650" x="7208838" y="4587875"/>
          <p14:tracePt t="73666" x="7223125" y="4587875"/>
          <p14:tracePt t="73683" x="7246938" y="4587875"/>
          <p14:tracePt t="73686" x="7269163" y="4587875"/>
          <p14:tracePt t="73700" x="7285038" y="4587875"/>
          <p14:tracePt t="73716" x="7345363" y="4556125"/>
          <p14:tracePt t="73734" x="7445375" y="4511675"/>
          <p14:tracePt t="73750" x="7483475" y="4479925"/>
          <p14:tracePt t="73767" x="7589838" y="4411663"/>
          <p14:tracePt t="73783" x="7673975" y="4335463"/>
          <p14:tracePt t="73800" x="7718425" y="4275138"/>
          <p14:tracePt t="73816" x="7772400" y="4183063"/>
          <p14:tracePt t="73833" x="7788275" y="4122738"/>
          <p14:tracePt t="73850" x="7810500" y="4084638"/>
          <p14:tracePt t="73866" x="7840663" y="4022725"/>
          <p14:tracePt t="73883" x="7878763" y="3984625"/>
          <p14:tracePt t="73900" x="7940675" y="3924300"/>
          <p14:tracePt t="73903" x="7985125" y="3870325"/>
          <p14:tracePt t="73921" x="8077200" y="3771900"/>
          <p14:tracePt t="73934" x="8175625" y="3597275"/>
          <p14:tracePt t="73951" x="8267700" y="3436938"/>
          <p14:tracePt t="73967" x="8374063" y="3268663"/>
          <p14:tracePt t="73986" x="8488363" y="3124200"/>
          <p14:tracePt t="74000" x="8594725" y="2994025"/>
          <p14:tracePt t="74017" x="8709025" y="2895600"/>
          <p14:tracePt t="74034" x="8839200" y="2803525"/>
          <p14:tracePt t="74050" x="8969375" y="2743200"/>
          <p14:tracePt t="74067" x="9083675" y="2674938"/>
          <p14:tracePt t="74084" x="9166225" y="2620963"/>
          <p14:tracePt t="74100" x="9197975" y="2598738"/>
          <p14:tracePt t="74119" x="9236075" y="2560638"/>
          <p14:tracePt t="74134" x="9280525" y="2544763"/>
          <p14:tracePt t="74150" x="9304338" y="2530475"/>
          <p14:tracePt t="74167" x="9334500" y="2522538"/>
          <p14:tracePt t="74184" x="9388475" y="2514600"/>
          <p14:tracePt t="74202" x="9456738" y="2506663"/>
          <p14:tracePt t="74217" x="9540875" y="2492375"/>
          <p14:tracePt t="74234" x="9655175" y="2468563"/>
          <p14:tracePt t="74251" x="9791700" y="2454275"/>
          <p14:tracePt t="74267" x="9959975" y="2422525"/>
          <p14:tracePt t="74284" x="10088563" y="2408238"/>
          <p14:tracePt t="74302" x="10194925" y="2384425"/>
          <p14:tracePt t="74320" x="10226675" y="2346325"/>
          <p14:tracePt t="74335" x="10233025" y="2339975"/>
          <p14:tracePt t="74351" x="10233025" y="2332038"/>
          <p14:tracePt t="74399" x="10233025" y="2324100"/>
          <p14:tracePt t="74415" x="10233025" y="2316163"/>
          <p14:tracePt t="74431" x="10233025" y="2308225"/>
          <p14:tracePt t="74447" x="10233025" y="2301875"/>
          <p14:tracePt t="74857" x="10233025" y="2293938"/>
          <p14:tracePt t="74905" x="10233025" y="2286000"/>
          <p14:tracePt t="74931" x="10233025" y="2278063"/>
          <p14:tracePt t="74944" x="10233025" y="2263775"/>
          <p14:tracePt t="74970" x="10233025" y="2255838"/>
          <p14:tracePt t="74986" x="10233025" y="2239963"/>
          <p14:tracePt t="75020" x="10233025" y="2232025"/>
          <p14:tracePt t="75040" x="10233025" y="2225675"/>
          <p14:tracePt t="75151" x="10226675" y="2225675"/>
          <p14:tracePt t="75159" x="10210800" y="2225675"/>
          <p14:tracePt t="75170" x="10194925" y="2225675"/>
          <p14:tracePt t="75186" x="10142538" y="2225675"/>
          <p14:tracePt t="75203" x="10074275" y="2225675"/>
          <p14:tracePt t="75207" x="10050463" y="2225675"/>
          <p14:tracePt t="75220" x="10028238" y="22256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C9FB9-9318-4AB0-9B00-7838EDAB8A6C}"/>
              </a:ext>
            </a:extLst>
          </p:cNvPr>
          <p:cNvSpPr>
            <a:spLocks noGrp="1"/>
          </p:cNvSpPr>
          <p:nvPr>
            <p:ph type="title"/>
          </p:nvPr>
        </p:nvSpPr>
        <p:spPr>
          <a:xfrm>
            <a:off x="913795" y="35430"/>
            <a:ext cx="10353762" cy="970450"/>
          </a:xfrm>
        </p:spPr>
        <p:txBody>
          <a:bodyPr/>
          <a:lstStyle/>
          <a:p>
            <a:r>
              <a:rPr lang="es-CL" dirty="0">
                <a:solidFill>
                  <a:srgbClr val="FFFF00"/>
                </a:solidFill>
              </a:rPr>
              <a:t>Consolidación de la República en Chile</a:t>
            </a:r>
          </a:p>
        </p:txBody>
      </p:sp>
      <p:sp>
        <p:nvSpPr>
          <p:cNvPr id="3" name="Marcador de contenido 2">
            <a:extLst>
              <a:ext uri="{FF2B5EF4-FFF2-40B4-BE49-F238E27FC236}">
                <a16:creationId xmlns:a16="http://schemas.microsoft.com/office/drawing/2014/main" id="{D5709AA9-840D-4BC8-85C4-C45254F4E32E}"/>
              </a:ext>
            </a:extLst>
          </p:cNvPr>
          <p:cNvSpPr>
            <a:spLocks noGrp="1"/>
          </p:cNvSpPr>
          <p:nvPr>
            <p:ph idx="1"/>
          </p:nvPr>
        </p:nvSpPr>
        <p:spPr>
          <a:xfrm>
            <a:off x="913795" y="1732449"/>
            <a:ext cx="6943665" cy="4966063"/>
          </a:xfrm>
        </p:spPr>
        <p:txBody>
          <a:bodyPr/>
          <a:lstStyle/>
          <a:p>
            <a:r>
              <a:rPr lang="es-CL" b="1" dirty="0">
                <a:solidFill>
                  <a:schemeClr val="accent1">
                    <a:lumMod val="60000"/>
                    <a:lumOff val="40000"/>
                  </a:schemeClr>
                </a:solidFill>
              </a:rPr>
              <a:t>A.- LA DEFENSA DEL TERRITORIO NACIONAL.</a:t>
            </a:r>
          </a:p>
          <a:p>
            <a:pPr algn="just"/>
            <a:r>
              <a:rPr lang="es-CL" sz="1600" b="1" dirty="0"/>
              <a:t>1836- Conflicto con la Confederación Perú-boliviana.</a:t>
            </a:r>
          </a:p>
          <a:p>
            <a:pPr algn="just"/>
            <a:r>
              <a:rPr lang="es-CL" sz="1600" b="1" dirty="0"/>
              <a:t>Recuperar el territorio que perteneció a la civilización Inca. Encabezada por el general Andrés de Santa Cruz.</a:t>
            </a:r>
          </a:p>
          <a:p>
            <a:pPr algn="just"/>
            <a:r>
              <a:rPr lang="es-CL" sz="1800" b="1" dirty="0">
                <a:solidFill>
                  <a:srgbClr val="92D050"/>
                </a:solidFill>
              </a:rPr>
              <a:t>CAUSAS: </a:t>
            </a:r>
          </a:p>
          <a:p>
            <a:pPr marL="494100" indent="-457200" algn="just">
              <a:buFont typeface="+mj-lt"/>
              <a:buAutoNum type="arabicPeriod"/>
            </a:pPr>
            <a:r>
              <a:rPr lang="es-CL" sz="1800" b="1" dirty="0"/>
              <a:t>Rivalidad comercial entre Chile – Perú (Valparaíso y el Callao)</a:t>
            </a:r>
          </a:p>
          <a:p>
            <a:pPr marL="494100" indent="-457200" algn="just">
              <a:buFont typeface="+mj-lt"/>
              <a:buAutoNum type="arabicPeriod"/>
            </a:pPr>
            <a:r>
              <a:rPr lang="es-CL" sz="1800" b="1" dirty="0"/>
              <a:t>Préstamo hecho a Perú sin pagar. (Independencia).</a:t>
            </a:r>
          </a:p>
          <a:p>
            <a:pPr marL="494100" indent="-457200" algn="just">
              <a:buFont typeface="+mj-lt"/>
              <a:buAutoNum type="arabicPeriod"/>
            </a:pPr>
            <a:r>
              <a:rPr lang="es-CL" sz="1800" b="1" dirty="0"/>
              <a:t>Afán expansivo de Santa Cruz.</a:t>
            </a:r>
          </a:p>
          <a:p>
            <a:pPr algn="just"/>
            <a:r>
              <a:rPr lang="es-CL" sz="1800" b="1" dirty="0">
                <a:solidFill>
                  <a:srgbClr val="92D050"/>
                </a:solidFill>
              </a:rPr>
              <a:t>CONSECUENCIAS:</a:t>
            </a:r>
          </a:p>
          <a:p>
            <a:pPr algn="just"/>
            <a:r>
              <a:rPr lang="es-CL" sz="1600" b="1" dirty="0">
                <a:solidFill>
                  <a:schemeClr val="tx1"/>
                </a:solidFill>
              </a:rPr>
              <a:t>Chile consigue demostrar que es capaz de defender su territorio sin la presencia de países extranjeros lo cual intensifica el sentimiento nacionalista en el país, que estaba bien dividido después de la guerra civil de 1830.</a:t>
            </a:r>
          </a:p>
          <a:p>
            <a:pPr algn="just"/>
            <a:r>
              <a:rPr lang="es-CL" sz="1600" b="1" dirty="0">
                <a:solidFill>
                  <a:schemeClr val="tx1"/>
                </a:solidFill>
              </a:rPr>
              <a:t>Debido a este conflicto fue asesinado Diego Portales.</a:t>
            </a:r>
          </a:p>
          <a:p>
            <a:endParaRPr lang="es-CL" b="1" dirty="0"/>
          </a:p>
          <a:p>
            <a:endParaRPr lang="es-CL" sz="1600" b="1" dirty="0"/>
          </a:p>
          <a:p>
            <a:endParaRPr lang="es-CL" sz="1600" b="1" dirty="0"/>
          </a:p>
          <a:p>
            <a:endParaRPr lang="es-CL" sz="1600" b="1" dirty="0"/>
          </a:p>
          <a:p>
            <a:endParaRPr lang="es-CL" sz="1600" b="1" dirty="0"/>
          </a:p>
          <a:p>
            <a:endParaRPr lang="es-CL" sz="1600" b="1" dirty="0"/>
          </a:p>
          <a:p>
            <a:endParaRPr lang="es-CL" sz="1600" b="1" dirty="0"/>
          </a:p>
          <a:p>
            <a:endParaRPr lang="es-CL" b="1" dirty="0"/>
          </a:p>
        </p:txBody>
      </p:sp>
      <p:pic>
        <p:nvPicPr>
          <p:cNvPr id="4" name="Imagen 3">
            <a:extLst>
              <a:ext uri="{FF2B5EF4-FFF2-40B4-BE49-F238E27FC236}">
                <a16:creationId xmlns:a16="http://schemas.microsoft.com/office/drawing/2014/main" id="{86AA7BD1-943E-4335-9226-5CEB9DF814DB}"/>
              </a:ext>
            </a:extLst>
          </p:cNvPr>
          <p:cNvPicPr>
            <a:picLocks noChangeAspect="1"/>
          </p:cNvPicPr>
          <p:nvPr/>
        </p:nvPicPr>
        <p:blipFill>
          <a:blip r:embed="rId5"/>
          <a:stretch>
            <a:fillRect/>
          </a:stretch>
        </p:blipFill>
        <p:spPr>
          <a:xfrm>
            <a:off x="8368958" y="2165168"/>
            <a:ext cx="2402709" cy="2050312"/>
          </a:xfrm>
          <a:prstGeom prst="rect">
            <a:avLst/>
          </a:prstGeom>
        </p:spPr>
      </p:pic>
      <p:pic>
        <p:nvPicPr>
          <p:cNvPr id="5" name="Imagen 4">
            <a:extLst>
              <a:ext uri="{FF2B5EF4-FFF2-40B4-BE49-F238E27FC236}">
                <a16:creationId xmlns:a16="http://schemas.microsoft.com/office/drawing/2014/main" id="{52788092-3A7F-4151-9C7A-2664F08DD34A}"/>
              </a:ext>
            </a:extLst>
          </p:cNvPr>
          <p:cNvPicPr>
            <a:picLocks noChangeAspect="1"/>
          </p:cNvPicPr>
          <p:nvPr/>
        </p:nvPicPr>
        <p:blipFill>
          <a:blip r:embed="rId6"/>
          <a:stretch>
            <a:fillRect/>
          </a:stretch>
        </p:blipFill>
        <p:spPr>
          <a:xfrm>
            <a:off x="8741107" y="4472662"/>
            <a:ext cx="1658410" cy="2050312"/>
          </a:xfrm>
          <a:prstGeom prst="rect">
            <a:avLst/>
          </a:prstGeom>
        </p:spPr>
      </p:pic>
      <p:pic>
        <p:nvPicPr>
          <p:cNvPr id="6" name="Imagen 5">
            <a:extLst>
              <a:ext uri="{FF2B5EF4-FFF2-40B4-BE49-F238E27FC236}">
                <a16:creationId xmlns:a16="http://schemas.microsoft.com/office/drawing/2014/main" id="{F3AD8674-7456-45BF-8EDE-10166A048943}"/>
              </a:ext>
            </a:extLst>
          </p:cNvPr>
          <p:cNvPicPr>
            <a:picLocks noChangeAspect="1"/>
          </p:cNvPicPr>
          <p:nvPr/>
        </p:nvPicPr>
        <p:blipFill>
          <a:blip r:embed="rId7"/>
          <a:stretch>
            <a:fillRect/>
          </a:stretch>
        </p:blipFill>
        <p:spPr>
          <a:xfrm>
            <a:off x="10399517" y="5873833"/>
            <a:ext cx="2389839" cy="384081"/>
          </a:xfrm>
          <a:prstGeom prst="rect">
            <a:avLst/>
          </a:prstGeom>
        </p:spPr>
      </p:pic>
      <p:sp>
        <p:nvSpPr>
          <p:cNvPr id="7" name="CuadroTexto 6">
            <a:extLst>
              <a:ext uri="{FF2B5EF4-FFF2-40B4-BE49-F238E27FC236}">
                <a16:creationId xmlns:a16="http://schemas.microsoft.com/office/drawing/2014/main" id="{2E91D90E-6D39-4D67-B10D-E450C9D8020C}"/>
              </a:ext>
            </a:extLst>
          </p:cNvPr>
          <p:cNvSpPr txBox="1"/>
          <p:nvPr/>
        </p:nvSpPr>
        <p:spPr>
          <a:xfrm>
            <a:off x="10771667" y="2721935"/>
            <a:ext cx="1498305" cy="523220"/>
          </a:xfrm>
          <a:prstGeom prst="rect">
            <a:avLst/>
          </a:prstGeom>
          <a:noFill/>
        </p:spPr>
        <p:txBody>
          <a:bodyPr wrap="square" rtlCol="0">
            <a:spAutoFit/>
          </a:bodyPr>
          <a:lstStyle/>
          <a:p>
            <a:r>
              <a:rPr lang="es-CL" sz="1400" dirty="0"/>
              <a:t>Andrés de Santa Cruz</a:t>
            </a: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9" name="Entrada de lápiz 8">
                <a:extLst>
                  <a:ext uri="{FF2B5EF4-FFF2-40B4-BE49-F238E27FC236}">
                    <a16:creationId xmlns:a16="http://schemas.microsoft.com/office/drawing/2014/main" id="{39F5FD56-7E61-4029-8D01-C67618FDBBC8}"/>
                  </a:ext>
                </a:extLst>
              </p14:cNvPr>
              <p14:cNvContentPartPr/>
              <p14:nvPr>
                <p:extLst>
                  <p:ext uri="{42D2F446-02D8-4167-A562-619A0277C38B}">
                    <p15:isNarration xmlns:p15="http://schemas.microsoft.com/office/powerpoint/2012/main" val="1"/>
                  </p:ext>
                </p:extLst>
              </p14:nvPr>
            </p14:nvContentPartPr>
            <p14:xfrm>
              <a:off x="2621160" y="2865240"/>
              <a:ext cx="1951200" cy="160200"/>
            </p14:xfrm>
          </p:contentPart>
        </mc:Choice>
        <mc:Fallback>
          <p:pic>
            <p:nvPicPr>
              <p:cNvPr id="9" name="Entrada de lápiz 8">
                <a:extLst>
                  <a:ext uri="{FF2B5EF4-FFF2-40B4-BE49-F238E27FC236}">
                    <a16:creationId xmlns:a16="http://schemas.microsoft.com/office/drawing/2014/main" id="{39F5FD56-7E61-4029-8D01-C67618FDBBC8}"/>
                  </a:ext>
                </a:extLst>
              </p:cNvPr>
              <p:cNvPicPr>
                <a:picLocks noGrp="1" noRot="1" noChangeAspect="1" noMove="1" noResize="1" noEditPoints="1" noAdjustHandles="1" noChangeArrowheads="1" noChangeShapeType="1"/>
              </p:cNvPicPr>
              <p:nvPr/>
            </p:nvPicPr>
            <p:blipFill>
              <a:blip r:embed="rId9"/>
              <a:stretch>
                <a:fillRect/>
              </a:stretch>
            </p:blipFill>
            <p:spPr>
              <a:xfrm>
                <a:off x="2605320" y="2801880"/>
                <a:ext cx="1982520" cy="286920"/>
              </a:xfrm>
              <a:prstGeom prst="rect">
                <a:avLst/>
              </a:prstGeom>
            </p:spPr>
          </p:pic>
        </mc:Fallback>
      </mc:AlternateContent>
      <p:pic>
        <p:nvPicPr>
          <p:cNvPr id="10" name="Audio 9">
            <a:hlinkClick r:id="" action="ppaction://media"/>
            <a:extLst>
              <a:ext uri="{FF2B5EF4-FFF2-40B4-BE49-F238E27FC236}">
                <a16:creationId xmlns:a16="http://schemas.microsoft.com/office/drawing/2014/main" id="{3CA09376-443F-44CF-9236-FD9BCFBE7CE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48535043"/>
      </p:ext>
    </p:extLst>
  </p:cSld>
  <p:clrMapOvr>
    <a:masterClrMapping/>
  </p:clrMapOvr>
  <mc:AlternateContent xmlns:mc="http://schemas.openxmlformats.org/markup-compatibility/2006">
    <mc:Choice xmlns:p14="http://schemas.microsoft.com/office/powerpoint/2010/main" Requires="p14">
      <p:transition spd="slow" p14:dur="2000" advTm="464640"/>
    </mc:Choice>
    <mc:Fallback>
      <p:transition spd="slow" advTm="46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down)">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wipe(down)">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wipe(down)">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wipe(down)">
                                      <p:cBhvr>
                                        <p:cTn id="63" dur="500"/>
                                        <p:tgtEl>
                                          <p:spTgt spid="3">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heel(1)">
                                      <p:cBhvr>
                                        <p:cTn id="68" dur="2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heel(1)">
                                      <p:cBhvr>
                                        <p:cTn id="73" dur="20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1000"/>
                                        <p:tgtEl>
                                          <p:spTgt spid="6"/>
                                        </p:tgtEl>
                                      </p:cBhvr>
                                    </p:animEffect>
                                    <p:anim calcmode="lin" valueType="num">
                                      <p:cBhvr>
                                        <p:cTn id="83" dur="1000" fill="hold"/>
                                        <p:tgtEl>
                                          <p:spTgt spid="6"/>
                                        </p:tgtEl>
                                        <p:attrNameLst>
                                          <p:attrName>ppt_x</p:attrName>
                                        </p:attrNameLst>
                                      </p:cBhvr>
                                      <p:tavLst>
                                        <p:tav tm="0">
                                          <p:val>
                                            <p:strVal val="#ppt_x"/>
                                          </p:val>
                                        </p:tav>
                                        <p:tav tm="100000">
                                          <p:val>
                                            <p:strVal val="#ppt_x"/>
                                          </p:val>
                                        </p:tav>
                                      </p:tavLst>
                                    </p:anim>
                                    <p:anim calcmode="lin" valueType="num">
                                      <p:cBhvr>
                                        <p:cTn id="8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10"/>
                </p:tgtEl>
              </p:cMediaNode>
            </p:audio>
          </p:childTnLst>
        </p:cTn>
      </p:par>
    </p:tnLst>
    <p:bldLst>
      <p:bldP spid="2" grpId="0"/>
      <p:bldP spid="3" grpId="0" build="p"/>
      <p:bldP spid="7" grpId="0"/>
    </p:bldLst>
  </p:timing>
  <p:extLst>
    <p:ext uri="{3A86A75C-4F4B-4683-9AE1-C65F6400EC91}">
      <p14:laserTraceLst xmlns:p14="http://schemas.microsoft.com/office/powerpoint/2010/main">
        <p14:tracePtLst>
          <p14:tracePt t="15759" x="10020300" y="2225675"/>
          <p14:tracePt t="15826" x="9807575" y="2225675"/>
          <p14:tracePt t="15933" x="9693275" y="2201863"/>
          <p14:tracePt t="15998" x="8732838" y="2141538"/>
          <p14:tracePt t="16063" x="8016875" y="2141538"/>
          <p14:tracePt t="16132" x="6591300" y="2293938"/>
          <p14:tracePt t="16197" x="5897563" y="2293938"/>
          <p14:tracePt t="16264" x="5783263" y="2293938"/>
          <p14:tracePt t="16336" x="5159375" y="2155825"/>
          <p14:tracePt t="16401" x="4746625" y="2149475"/>
          <p14:tracePt t="16470" x="3863975" y="2057400"/>
          <p14:tracePt t="16535" x="3398838" y="2057400"/>
          <p14:tracePt t="16599" x="3322638" y="2073275"/>
          <p14:tracePt t="16669" x="3314700" y="2073275"/>
          <p14:tracePt t="16734" x="2849563" y="1981200"/>
          <p14:tracePt t="16803" x="2574925" y="1951038"/>
          <p14:tracePt t="16865" x="2568575" y="1951038"/>
          <p14:tracePt t="16929" x="2552700" y="1951038"/>
          <p14:tracePt t="16994" x="2468563" y="1973263"/>
          <p14:tracePt t="17061" x="2324100" y="2003425"/>
          <p14:tracePt t="17126" x="2301875" y="2019300"/>
          <p14:tracePt t="17189" x="2278063" y="2027238"/>
          <p14:tracePt t="17258" x="2270125" y="2073275"/>
          <p14:tracePt t="17328" x="2316163" y="2133600"/>
          <p14:tracePt t="17395" x="2606675" y="2187575"/>
          <p14:tracePt t="17468" x="3749675" y="2460625"/>
          <p14:tracePt t="17534" x="4152900" y="2530475"/>
          <p14:tracePt t="17601" x="4221163" y="2506663"/>
          <p14:tracePt t="17668" x="4770438" y="2438400"/>
          <p14:tracePt t="17734" x="5334000" y="2324100"/>
          <p14:tracePt t="17804" x="5676900" y="2286000"/>
          <p14:tracePt t="17869" x="6088063" y="2286000"/>
          <p14:tracePt t="17936" x="6781800" y="2324100"/>
          <p14:tracePt t="18000" x="6934200" y="2301875"/>
          <p14:tracePt t="18067" x="7261225" y="2201863"/>
          <p14:tracePt t="18136" x="7361238" y="2155825"/>
          <p14:tracePt t="18202" x="7756525" y="2163763"/>
          <p14:tracePt t="18267" x="7780338" y="2171700"/>
          <p14:tracePt t="18333" x="7794625" y="2171700"/>
          <p14:tracePt t="18400" x="7818438" y="2155825"/>
          <p14:tracePt t="18476" x="8093075" y="2149475"/>
          <p14:tracePt t="18542" x="8221663" y="2149475"/>
          <p14:tracePt t="18685" x="8237538" y="2133600"/>
          <p14:tracePt t="18750" x="8428038" y="2133600"/>
          <p14:tracePt t="18817" x="8512175" y="2133600"/>
          <p14:tracePt t="18880" x="8518525" y="2125663"/>
          <p14:tracePt t="19973" x="8512175" y="2125663"/>
          <p14:tracePt t="20038" x="8450263" y="2103438"/>
          <p14:tracePt t="20103" x="8404225" y="2103438"/>
          <p14:tracePt t="20166" x="8382000" y="2095500"/>
          <p14:tracePt t="20231" x="8359775" y="2095500"/>
          <p14:tracePt t="20295" x="8351838" y="2095500"/>
          <p14:tracePt t="20363" x="8313738" y="2095500"/>
          <p14:tracePt t="20426" x="8305800" y="2095500"/>
          <p14:tracePt t="20847" x="8283575" y="2095500"/>
          <p14:tracePt t="20923" x="7870825" y="2193925"/>
          <p14:tracePt t="21151" x="7848600" y="2193925"/>
          <p14:tracePt t="21245" x="7840663" y="2079625"/>
          <p14:tracePt t="21504" x="7864475" y="2073275"/>
          <p14:tracePt t="21573" x="7902575" y="2065338"/>
          <p14:tracePt t="21640" x="7932738" y="2057400"/>
          <p14:tracePt t="21708" x="7970838" y="2049463"/>
          <p14:tracePt t="21909" x="7978775" y="2049463"/>
          <p14:tracePt t="22101" x="7993063" y="2049463"/>
          <p14:tracePt t="22172" x="8001000" y="2049463"/>
          <p14:tracePt t="22719" x="8016875" y="2049463"/>
          <p14:tracePt t="36486" x="7970838" y="2049463"/>
          <p14:tracePt t="36551" x="6972300" y="2049463"/>
          <p14:tracePt t="36620" x="6994525" y="2384425"/>
          <p14:tracePt t="36683" x="6994525" y="2392363"/>
          <p14:tracePt t="36747" x="6675438" y="2506663"/>
          <p14:tracePt t="36815" x="5813425" y="2720975"/>
          <p14:tracePt t="36888" x="5715000" y="2751138"/>
          <p14:tracePt t="36959" x="5699125" y="2751138"/>
          <p14:tracePt t="37040" x="5692775" y="2751138"/>
          <p14:tracePt t="37105" x="5532438" y="2689225"/>
          <p14:tracePt t="37175" x="5203825" y="2530475"/>
          <p14:tracePt t="37244" x="5021263" y="2422525"/>
          <p14:tracePt t="37313" x="4953000" y="2392363"/>
          <p14:tracePt t="37383" x="4945063" y="2384425"/>
          <p14:tracePt t="37449" x="4914900" y="2362200"/>
          <p14:tracePt t="39087" x="4922838" y="2362200"/>
          <p14:tracePt t="39149" x="4922838" y="2370138"/>
          <p14:tracePt t="45688" x="4937125" y="2370138"/>
          <p14:tracePt t="45754" x="5127625" y="2392363"/>
          <p14:tracePt t="45819" x="5159375" y="2408238"/>
          <p14:tracePt t="45885" x="5303838" y="2416175"/>
          <p14:tracePt t="45954" x="5448300" y="2438400"/>
          <p14:tracePt t="46020" x="5532438" y="2438400"/>
          <p14:tracePt t="46096" x="5821363" y="2454275"/>
          <p14:tracePt t="46161" x="6202363" y="2506663"/>
          <p14:tracePt t="46230" x="6438900" y="2530475"/>
          <p14:tracePt t="46299" x="6507163" y="2530475"/>
          <p14:tracePt t="46363" x="6721475" y="2514600"/>
          <p14:tracePt t="46428" x="6789738" y="2514600"/>
          <p14:tracePt t="46519" x="6789738" y="2506663"/>
          <p14:tracePt t="46582" x="6789738" y="2498725"/>
          <p14:tracePt t="46647" x="6789738" y="2476500"/>
          <p14:tracePt t="46772" x="6781800" y="2460625"/>
          <p14:tracePt t="46835" x="6773863" y="2460625"/>
          <p14:tracePt t="46903" x="6773863" y="2454275"/>
          <p14:tracePt t="46967" x="6735763" y="2416175"/>
          <p14:tracePt t="47032" x="6645275" y="2400300"/>
          <p14:tracePt t="47102" x="6430963" y="2370138"/>
          <p14:tracePt t="47271" x="6423025" y="2370138"/>
          <p14:tracePt t="47336" x="6340475" y="2438400"/>
          <p14:tracePt t="47402" x="5775325" y="2713038"/>
          <p14:tracePt t="47468" x="5684838" y="2713038"/>
          <p14:tracePt t="47534" x="5654675" y="2705100"/>
          <p14:tracePt t="47595" x="5654675" y="2697163"/>
          <p14:tracePt t="47662" x="5654675" y="2674938"/>
          <p14:tracePt t="47729" x="5745163" y="2582863"/>
          <p14:tracePt t="47795" x="6057900" y="2476500"/>
          <p14:tracePt t="47866" x="6088063" y="2476500"/>
          <p14:tracePt t="47929" x="6134100" y="2476500"/>
          <p14:tracePt t="47994" x="6270625" y="2484438"/>
          <p14:tracePt t="48067" x="6362700" y="2468563"/>
          <p14:tracePt t="48137" x="6446838" y="2400300"/>
          <p14:tracePt t="48303" x="6446838" y="2392363"/>
          <p14:tracePt t="48380" x="6346825" y="2460625"/>
          <p14:tracePt t="48448" x="6156325" y="2582863"/>
          <p14:tracePt t="48513" x="5273675" y="2659063"/>
          <p14:tracePt t="48580" x="4397375" y="2659063"/>
          <p14:tracePt t="48650" x="3001963" y="2659063"/>
          <p14:tracePt t="48717" x="2759075" y="2651125"/>
          <p14:tracePt t="48781" x="2743200" y="2651125"/>
          <p14:tracePt t="48848" x="2560638" y="2651125"/>
          <p14:tracePt t="48913" x="2057400" y="2620963"/>
          <p14:tracePt t="48978" x="2027238" y="2606675"/>
          <p14:tracePt t="49289" x="2019300" y="2606675"/>
          <p14:tracePt t="49363" x="2011363" y="2606675"/>
          <p14:tracePt t="49425" x="2035175" y="2598738"/>
          <p14:tracePt t="49488" x="2149475" y="2582863"/>
          <p14:tracePt t="49551" x="2155825" y="2582863"/>
          <p14:tracePt t="49614" x="2179638" y="2568575"/>
          <p14:tracePt t="49683" x="2416175" y="2498725"/>
          <p14:tracePt t="49751" x="2697163" y="2498725"/>
          <p14:tracePt t="49818" x="3040063" y="2498725"/>
          <p14:tracePt t="49884" x="3649663" y="2498725"/>
          <p14:tracePt t="49950" x="3749675" y="2498725"/>
          <p14:tracePt t="50018" x="4068763" y="2544763"/>
          <p14:tracePt t="50087" x="4259263" y="2582863"/>
          <p14:tracePt t="50151" x="4389438" y="2613025"/>
          <p14:tracePt t="50222" x="4411663" y="2613025"/>
          <p14:tracePt t="50335" x="4419600" y="2613025"/>
          <p14:tracePt t="50400" x="4495800" y="2606675"/>
          <p14:tracePt t="50468" x="4702175" y="2574925"/>
          <p14:tracePt t="50537" x="4822825" y="2552700"/>
          <p14:tracePt t="50603" x="5051425" y="2498725"/>
          <p14:tracePt t="50671" x="5394325" y="2460625"/>
          <p14:tracePt t="50742" x="5570538" y="2454275"/>
          <p14:tracePt t="50809" x="5692775" y="2454275"/>
          <p14:tracePt t="50875" x="5913438" y="2454275"/>
          <p14:tracePt t="50941" x="6134100" y="2460625"/>
          <p14:tracePt t="51005" x="6324600" y="2492375"/>
          <p14:tracePt t="51071" x="6346825" y="2492375"/>
          <p14:tracePt t="51133" x="6362700" y="2492375"/>
          <p14:tracePt t="51441" x="6362700" y="2476500"/>
          <p14:tracePt t="52476" x="6346825" y="2476500"/>
          <p14:tracePt t="52540" x="6316663" y="2476500"/>
          <p14:tracePt t="52640" x="6308725" y="2476500"/>
          <p14:tracePt t="52859" x="6308725" y="2484438"/>
          <p14:tracePt t="53136" x="6302375" y="2492375"/>
          <p14:tracePt t="53640" x="6294438" y="2498725"/>
          <p14:tracePt t="53707" x="6194425" y="2530475"/>
          <p14:tracePt t="53780" x="6126163" y="2552700"/>
          <p14:tracePt t="53845" x="6118225" y="2552700"/>
          <p14:tracePt t="54736" x="6126163" y="2552700"/>
          <p14:tracePt t="54799" x="6134100" y="2560638"/>
          <p14:tracePt t="54862" x="6142038" y="2568575"/>
          <p14:tracePt t="54925" x="6156325" y="2560638"/>
          <p14:tracePt t="55000" x="6164263" y="2560638"/>
          <p14:tracePt t="55063" x="6202363" y="2560638"/>
          <p14:tracePt t="55132" x="6248400" y="2514600"/>
          <p14:tracePt t="55199" x="6294438" y="2422525"/>
          <p14:tracePt t="55263" x="6294438" y="2400300"/>
          <p14:tracePt t="55352" x="6294438" y="2392363"/>
          <p14:tracePt t="55414" x="6286500" y="2370138"/>
          <p14:tracePt t="55479" x="6202363" y="2346325"/>
          <p14:tracePt t="55545" x="6180138" y="2332038"/>
          <p14:tracePt t="55713" x="6172200" y="2332038"/>
          <p14:tracePt t="55789" x="6164263" y="2332038"/>
          <p14:tracePt t="55977" x="6156325" y="2324100"/>
          <p14:tracePt t="56052" x="6156325" y="2316163"/>
          <p14:tracePt t="56122" x="6142038" y="2278063"/>
          <p14:tracePt t="56482" x="6103938" y="2263775"/>
          <p14:tracePt t="56561" x="3436938" y="1905000"/>
          <p14:tracePt t="56628" x="3025775" y="1905000"/>
          <p14:tracePt t="56695" x="1265238" y="2027238"/>
          <p14:tracePt t="56761" x="906463" y="2049463"/>
          <p14:tracePt t="56825" x="906463" y="2057400"/>
          <p14:tracePt t="56890" x="906463" y="2065338"/>
          <p14:tracePt t="56957" x="944563" y="2179638"/>
          <p14:tracePt t="57025" x="1120775" y="2384425"/>
          <p14:tracePt t="57098" x="1311275" y="2400300"/>
          <p14:tracePt t="57164" x="1463675" y="2430463"/>
          <p14:tracePt t="57226" x="1477963" y="2430463"/>
          <p14:tracePt t="57291" x="1485900" y="2430463"/>
          <p14:tracePt t="57359" x="1584325" y="2416175"/>
          <p14:tracePt t="57428" x="1760538" y="2422525"/>
          <p14:tracePt t="57494" x="1951038" y="2560638"/>
          <p14:tracePt t="57561" x="2049463" y="2582863"/>
          <p14:tracePt t="57629" x="2103438" y="2530475"/>
          <p14:tracePt t="57693" x="2125663" y="2530475"/>
          <p14:tracePt t="57760" x="2255838" y="2530475"/>
          <p14:tracePt t="57828" x="2324100" y="2530475"/>
          <p14:tracePt t="57897" x="2454275" y="2530475"/>
          <p14:tracePt t="57963" x="2903538" y="2530475"/>
          <p14:tracePt t="58032" x="3268663" y="2514600"/>
          <p14:tracePt t="58152" x="3268663" y="2522538"/>
          <p14:tracePt t="58215" x="3178175" y="2582863"/>
          <p14:tracePt t="58283" x="3025775" y="2644775"/>
          <p14:tracePt t="58356" x="2841625" y="2689225"/>
          <p14:tracePt t="58424" x="2560638" y="2713038"/>
          <p14:tracePt t="58490" x="2384425" y="2765425"/>
          <p14:tracePt t="58704" x="2378075" y="2773363"/>
          <p14:tracePt t="58772" x="2362200" y="2789238"/>
          <p14:tracePt t="58912" x="2362200" y="2797175"/>
          <p14:tracePt t="58976" x="2362200" y="2835275"/>
          <p14:tracePt t="59041" x="2378075" y="2849563"/>
          <p14:tracePt t="59200" x="2384425" y="2849563"/>
          <p14:tracePt t="59272" x="2392363" y="2849563"/>
          <p14:tracePt t="59338" x="2400300" y="2849563"/>
          <p14:tracePt t="59424" x="2408238" y="2849563"/>
          <p14:tracePt t="59552" x="2416175" y="2849563"/>
          <p14:tracePt t="59613" x="2430463" y="2849563"/>
          <p14:tracePt t="59970" x="2438400" y="2857500"/>
          <p14:tracePt t="60050" x="2598738" y="2925763"/>
          <p14:tracePt t="60123" x="4465638" y="3178175"/>
          <p14:tracePt t="60191" x="6264275" y="3238500"/>
          <p14:tracePt t="60257" x="6499225" y="3192463"/>
          <p14:tracePt t="60323" x="6727825" y="3184525"/>
          <p14:tracePt t="60390" x="6759575" y="3178175"/>
          <p14:tracePt t="60460" x="7102475" y="3170238"/>
          <p14:tracePt t="60529" x="7140575" y="3162300"/>
          <p14:tracePt t="60593" x="7102475" y="3162300"/>
          <p14:tracePt t="60663" x="6865938" y="3162300"/>
          <p14:tracePt t="60731" x="6477000" y="3162300"/>
          <p14:tracePt t="60795" x="6378575" y="3162300"/>
          <p14:tracePt t="60868" x="6302375" y="3178175"/>
          <p14:tracePt t="60930" x="6294438" y="3178175"/>
          <p14:tracePt t="60996" x="6286500" y="3178175"/>
          <p14:tracePt t="61058" x="6278563" y="3178175"/>
          <p14:tracePt t="61752" x="6278563" y="3184525"/>
          <p14:tracePt t="61813" x="6264275" y="3200400"/>
          <p14:tracePt t="61876" x="6256338" y="3200400"/>
          <p14:tracePt t="61944" x="5638800" y="3200400"/>
          <p14:tracePt t="62012" x="3962400" y="3222625"/>
          <p14:tracePt t="62076" x="3908425" y="3222625"/>
          <p14:tracePt t="62146" x="3559175" y="3222625"/>
          <p14:tracePt t="62211" x="3489325" y="3216275"/>
          <p14:tracePt t="62279" x="3246438" y="3154363"/>
          <p14:tracePt t="62346" x="3154363" y="3070225"/>
          <p14:tracePt t="62414" x="3070225" y="3009900"/>
          <p14:tracePt t="62486" x="3017838" y="3009900"/>
          <p14:tracePt t="62553" x="2720975" y="2979738"/>
          <p14:tracePt t="62616" x="2689225" y="2955925"/>
          <p14:tracePt t="63001" x="2682875" y="2955925"/>
          <p14:tracePt t="63112" x="2682875" y="2979738"/>
          <p14:tracePt t="63179" x="2568575" y="3679825"/>
          <p14:tracePt t="63248" x="1981200" y="4876800"/>
          <p14:tracePt t="63313" x="1135063" y="5973763"/>
          <p14:tracePt t="63380" x="876300" y="6515100"/>
          <p14:tracePt t="67792" x="0" y="0"/>
        </p14:tracePtLst>
        <p14:tracePtLst>
          <p14:tracePt t="79377" x="411163" y="5287963"/>
          <p14:tracePt t="79545" x="1036638" y="5197475"/>
          <p14:tracePt t="79634" x="2994025" y="4778375"/>
          <p14:tracePt t="79716" x="4648200" y="3703638"/>
          <p14:tracePt t="79788" x="5097463" y="3535363"/>
          <p14:tracePt t="79860" x="5502275" y="3444875"/>
          <p14:tracePt t="79926" x="6408738" y="3238500"/>
          <p14:tracePt t="79995" x="6705600" y="3094038"/>
          <p14:tracePt t="80093" x="6918325" y="2873375"/>
          <p14:tracePt t="80161" x="6904038" y="2865438"/>
          <p14:tracePt t="80232" x="6873875" y="2857500"/>
          <p14:tracePt t="80301" x="6865938" y="2857500"/>
          <p14:tracePt t="80373" x="6811963" y="2849563"/>
          <p14:tracePt t="80444" x="6545263" y="2803525"/>
          <p14:tracePt t="80511" x="6111875" y="2735263"/>
          <p14:tracePt t="80578" x="5935663" y="2727325"/>
          <p14:tracePt t="80648" x="5791200" y="2727325"/>
          <p14:tracePt t="80714" x="5699125" y="2727325"/>
          <p14:tracePt t="80790" x="5364163" y="2727325"/>
          <p14:tracePt t="80857" x="5173663" y="2727325"/>
          <p14:tracePt t="80927" x="5105400" y="2727325"/>
          <p14:tracePt t="80992" x="4968875" y="2727325"/>
          <p14:tracePt t="81066" x="4602163" y="2751138"/>
          <p14:tracePt t="81148" x="3984625" y="2887663"/>
          <p14:tracePt t="81212" x="3970338" y="2895600"/>
          <p14:tracePt t="81504" x="3962400" y="2895600"/>
          <p14:tracePt t="81570" x="3703638" y="2811463"/>
          <p14:tracePt t="81637" x="3543300" y="2789238"/>
          <p14:tracePt t="81723" x="3398838" y="2789238"/>
          <p14:tracePt t="81789" x="3375025" y="2789238"/>
          <p14:tracePt t="81860" x="3238500" y="2765425"/>
          <p14:tracePt t="81924" x="3216275" y="2765425"/>
          <p14:tracePt t="81997" x="3101975" y="2743200"/>
          <p14:tracePt t="82064" x="3048000" y="2743200"/>
          <p14:tracePt t="82132" x="3040063" y="2743200"/>
          <p14:tracePt t="82200" x="3063875" y="2743200"/>
          <p14:tracePt t="82265" x="3344863" y="2727325"/>
          <p14:tracePt t="82340" x="3703638" y="2727325"/>
          <p14:tracePt t="82407" x="4221163" y="2727325"/>
          <p14:tracePt t="82471" x="4435475" y="2713038"/>
          <p14:tracePt t="82539" x="4579938" y="2689225"/>
          <p14:tracePt t="82604" x="4884738" y="2689225"/>
          <p14:tracePt t="82672" x="5203825" y="2689225"/>
          <p14:tracePt t="82739" x="5341938" y="2689225"/>
          <p14:tracePt t="82803" x="5508625" y="2689225"/>
          <p14:tracePt t="82873" x="5943600" y="2765425"/>
          <p14:tracePt t="82939" x="6156325" y="2835275"/>
          <p14:tracePt t="83048" x="6156325" y="2841625"/>
          <p14:tracePt t="83168" x="6164263" y="2841625"/>
          <p14:tracePt t="83233" x="6210300" y="2857500"/>
          <p14:tracePt t="83303" x="6270625" y="2841625"/>
          <p14:tracePt t="83372" x="6316663" y="2811463"/>
          <p14:tracePt t="83470" x="6370638" y="2803525"/>
          <p14:tracePt t="83535" x="6378575" y="2803525"/>
          <p14:tracePt t="83602" x="6430963" y="2781300"/>
          <p14:tracePt t="83667" x="6454775" y="2773363"/>
          <p14:tracePt t="83731" x="6484938" y="2781300"/>
          <p14:tracePt t="83840" x="6477000" y="2781300"/>
          <p14:tracePt t="83905" x="6408738" y="2781300"/>
          <p14:tracePt t="83967" x="6400800" y="2781300"/>
          <p14:tracePt t="84031" x="6384925" y="2781300"/>
          <p14:tracePt t="84094" x="6370638" y="2803525"/>
          <p14:tracePt t="84166" x="6324600" y="2803525"/>
          <p14:tracePt t="84232" x="5638800" y="2781300"/>
          <p14:tracePt t="84299" x="5570538" y="2781300"/>
          <p14:tracePt t="84363" x="5546725" y="2811463"/>
          <p14:tracePt t="84431" x="5516563" y="2841625"/>
          <p14:tracePt t="84497" x="5456238" y="2887663"/>
          <p14:tracePt t="84563" x="5295900" y="2987675"/>
          <p14:tracePt t="84631" x="4830763" y="2994025"/>
          <p14:tracePt t="84698" x="4503738" y="2971800"/>
          <p14:tracePt t="84764" x="4237038" y="2987675"/>
          <p14:tracePt t="84832" x="4076700" y="3108325"/>
          <p14:tracePt t="84899" x="4106863" y="3124200"/>
          <p14:tracePt t="84968" x="4237038" y="3124200"/>
          <p14:tracePt t="85034" x="4289425" y="3132138"/>
          <p14:tracePt t="85098" x="4305300" y="3154363"/>
          <p14:tracePt t="85177" x="4313238" y="3154363"/>
          <p14:tracePt t="85241" x="4365625" y="3116263"/>
          <p14:tracePt t="85309" x="4838700" y="3086100"/>
          <p14:tracePt t="85375" x="4991100" y="3116263"/>
          <p14:tracePt t="85438" x="4991100" y="3124200"/>
          <p14:tracePt t="85505" x="4953000" y="3146425"/>
          <p14:tracePt t="85567" x="4945063" y="3146425"/>
          <p14:tracePt t="85656" x="4937125" y="3146425"/>
          <p14:tracePt t="85719" x="4930775" y="3140075"/>
          <p14:tracePt t="85792" x="4922838" y="3140075"/>
          <p14:tracePt t="85856" x="4914900" y="3140075"/>
          <p14:tracePt t="85918" x="4899025" y="3124200"/>
          <p14:tracePt t="86168" x="4892675" y="3116263"/>
          <p14:tracePt t="86248" x="4884738" y="3108325"/>
          <p14:tracePt t="86311" x="4876800" y="3086100"/>
          <p14:tracePt t="111493" x="4854575" y="3094038"/>
          <p14:tracePt t="111559" x="4830763" y="3108325"/>
          <p14:tracePt t="111893" x="4830763" y="3116263"/>
          <p14:tracePt t="111978" x="4830763" y="3298825"/>
          <p14:tracePt t="112043" x="4830763" y="3413125"/>
          <p14:tracePt t="112114" x="4846638" y="3825875"/>
          <p14:tracePt t="112179" x="4770438" y="4206875"/>
          <p14:tracePt t="112245" x="4716463" y="4351338"/>
          <p14:tracePt t="112309" x="4702175" y="4359275"/>
          <p14:tracePt t="112375" x="4640263" y="4289425"/>
          <p14:tracePt t="112440" x="4625975" y="4275138"/>
          <p14:tracePt t="112515" x="4632325" y="4122738"/>
          <p14:tracePt t="112588" x="4632325" y="4016375"/>
          <p14:tracePt t="112659" x="4632325" y="3954463"/>
          <p14:tracePt t="112725" x="4632325" y="3870325"/>
          <p14:tracePt t="112793" x="4648200" y="3771900"/>
          <p14:tracePt t="112855" x="4648200" y="3749675"/>
          <p14:tracePt t="112920" x="4648200" y="3725863"/>
          <p14:tracePt t="112987" x="4656138" y="3725863"/>
          <p14:tracePt t="113051" x="4830763" y="4016375"/>
          <p14:tracePt t="113118" x="4846638" y="4038600"/>
          <p14:tracePt t="113184" x="4892675" y="3978275"/>
          <p14:tracePt t="113251" x="5151438" y="3779838"/>
          <p14:tracePt t="113317" x="5356225" y="3657600"/>
          <p14:tracePt t="113384" x="5616575" y="3695700"/>
          <p14:tracePt t="113453" x="5707063" y="3635375"/>
          <p14:tracePt t="113518" x="5813425" y="3565525"/>
          <p14:tracePt t="113584" x="5813425" y="3505200"/>
          <p14:tracePt t="113656" x="5807075" y="3406775"/>
          <p14:tracePt t="113720" x="5775325" y="3375025"/>
          <p14:tracePt t="113785" x="5737225" y="3344863"/>
          <p14:tracePt t="113852" x="5616575" y="3216275"/>
          <p14:tracePt t="113920" x="5546725" y="3154363"/>
          <p14:tracePt t="113987" x="5540375" y="3140075"/>
          <p14:tracePt t="114054" x="5494338" y="3086100"/>
          <p14:tracePt t="114121" x="5165725" y="2789238"/>
          <p14:tracePt t="114190" x="4632325" y="2582863"/>
          <p14:tracePt t="114256" x="4572000" y="2582863"/>
          <p14:tracePt t="114318" x="4556125" y="2582863"/>
          <p14:tracePt t="114443" x="4549775" y="2582863"/>
          <p14:tracePt t="114508" x="4625975" y="3154363"/>
          <p14:tracePt t="114575" x="4465638" y="3344863"/>
          <p14:tracePt t="114650" x="3330575" y="3208338"/>
          <p14:tracePt t="114716" x="3154363" y="3178175"/>
          <p14:tracePt t="114786" x="3216275" y="3344863"/>
          <p14:tracePt t="114912" x="3192463" y="3306763"/>
          <p14:tracePt t="114979" x="3001963" y="3146425"/>
          <p14:tracePt t="115083" x="3009900" y="3146425"/>
          <p14:tracePt t="115148" x="3336925" y="3154363"/>
          <p14:tracePt t="115214" x="3603625" y="3170238"/>
          <p14:tracePt t="115283" x="3817938" y="3178175"/>
          <p14:tracePt t="115350" x="3863975" y="3178175"/>
          <p14:tracePt t="115416" x="4168775" y="3170238"/>
          <p14:tracePt t="115483" x="4792663" y="3170238"/>
          <p14:tracePt t="115550" x="5189538" y="3086100"/>
          <p14:tracePt t="115620" x="5546725" y="2963863"/>
          <p14:tracePt t="115699" x="5753100" y="2911475"/>
          <p14:tracePt t="115765" x="5837238" y="2903538"/>
          <p14:tracePt t="115829" x="5897563" y="2895600"/>
          <p14:tracePt t="115899" x="5883275" y="2911475"/>
          <p14:tracePt t="115963" x="5851525" y="2925763"/>
          <p14:tracePt t="116031" x="5791200" y="2963863"/>
          <p14:tracePt t="116096" x="5775325" y="2971800"/>
          <p14:tracePt t="116387" x="5775325" y="2979738"/>
          <p14:tracePt t="116457" x="5807075" y="3032125"/>
          <p14:tracePt t="116524" x="5807075" y="3063875"/>
          <p14:tracePt t="116599" x="5791200" y="3094038"/>
          <p14:tracePt t="116677" x="5737225" y="3101975"/>
          <p14:tracePt t="116741" x="5730875" y="3101975"/>
          <p14:tracePt t="116932" x="5730875" y="3094038"/>
          <p14:tracePt t="116996" x="5775325" y="3001963"/>
          <p14:tracePt t="119955" x="5768975" y="2987675"/>
          <p14:tracePt t="120021" x="5692775" y="2994025"/>
          <p14:tracePt t="120245" x="5722938" y="3009900"/>
          <p14:tracePt t="120322" x="5783263" y="3017838"/>
          <p14:tracePt t="120453" x="5775325" y="3017838"/>
          <p14:tracePt t="120529" x="5722938" y="2941638"/>
          <p14:tracePt t="120594" x="5707063" y="2917825"/>
          <p14:tracePt t="120662" x="5654675" y="2803525"/>
          <p14:tracePt t="120731" x="5622925" y="2727325"/>
          <p14:tracePt t="120798" x="5600700" y="2674938"/>
          <p14:tracePt t="120863" x="5592763" y="2659063"/>
          <p14:tracePt t="120931" x="5592763" y="2598738"/>
          <p14:tracePt t="120996" x="5584825" y="2560638"/>
          <p14:tracePt t="121060" x="5578475" y="2536825"/>
          <p14:tracePt t="121127" x="5540375" y="2522538"/>
          <p14:tracePt t="121196" x="5470525" y="2522538"/>
          <p14:tracePt t="121320" x="5464175" y="2514600"/>
          <p14:tracePt t="121384" x="5432425" y="2498725"/>
          <p14:tracePt t="121446" x="5426075" y="2492375"/>
          <p14:tracePt t="121512" x="5426075" y="2484438"/>
          <p14:tracePt t="121575" x="5426075" y="2468563"/>
          <p14:tracePt t="121925" x="5426075" y="2460625"/>
          <p14:tracePt t="121997" x="5608638" y="2446338"/>
          <p14:tracePt t="122063" x="5638800" y="2446338"/>
          <p14:tracePt t="122131" x="5676900" y="2446338"/>
          <p14:tracePt t="122196" x="5737225" y="2446338"/>
          <p14:tracePt t="122263" x="5837238" y="2446338"/>
          <p14:tracePt t="122325" x="5845175" y="2446338"/>
          <p14:tracePt t="122391" x="5859463" y="2446338"/>
          <p14:tracePt t="122452" x="5867400" y="2446338"/>
          <p14:tracePt t="122563" x="5875338" y="2446338"/>
          <p14:tracePt t="122747" x="5875338" y="2454275"/>
          <p14:tracePt t="122808" x="5875338" y="2460625"/>
          <p14:tracePt t="122892" x="5883275" y="2468563"/>
          <p14:tracePt t="122955" x="5905500" y="2468563"/>
          <p14:tracePt t="123043" x="5913438" y="2468563"/>
          <p14:tracePt t="123108" x="5989638" y="2468563"/>
          <p14:tracePt t="123173" x="6103938" y="2468563"/>
          <p14:tracePt t="123532" x="6096000" y="2468563"/>
          <p14:tracePt t="123596" x="6027738" y="2498725"/>
          <p14:tracePt t="123680" x="5913438" y="2574925"/>
          <p14:tracePt t="123749" x="5875338" y="2574925"/>
          <p14:tracePt t="123814" x="5851525" y="2590800"/>
          <p14:tracePt t="123955" x="5845175" y="2590800"/>
          <p14:tracePt t="124019" x="5837238" y="2590800"/>
          <p14:tracePt t="124307" x="5829300" y="2598738"/>
          <p14:tracePt t="124371" x="5813425" y="2613025"/>
          <p14:tracePt t="124532" x="5807075" y="2613025"/>
          <p14:tracePt t="124595" x="5753100" y="2613025"/>
          <p14:tracePt t="124666" x="5730875" y="2613025"/>
          <p14:tracePt t="124735" x="5715000" y="2606675"/>
          <p14:tracePt t="124875" x="5684838" y="2606675"/>
          <p14:tracePt t="124941" x="5280025" y="2544763"/>
          <p14:tracePt t="125006" x="5257800" y="2544763"/>
          <p14:tracePt t="125077" x="5006975" y="2506663"/>
          <p14:tracePt t="125142" x="4999038" y="2506663"/>
          <p14:tracePt t="125211" x="4945063" y="2506663"/>
          <p14:tracePt t="125274" x="4922838" y="2506663"/>
          <p14:tracePt t="125341" x="4830763" y="2492375"/>
          <p14:tracePt t="126707" x="4822825" y="2492375"/>
          <p14:tracePt t="126771" x="4816475" y="2492375"/>
          <p14:tracePt t="126832" x="4808538" y="2492375"/>
          <p14:tracePt t="126896" x="4800600" y="2492375"/>
          <p14:tracePt t="127499" x="4808538" y="2492375"/>
          <p14:tracePt t="127739" x="4816475" y="2498725"/>
          <p14:tracePt t="127801" x="4838700" y="2514600"/>
          <p14:tracePt t="128236" x="4846638" y="2514600"/>
          <p14:tracePt t="128371" x="4854575" y="2514600"/>
          <p14:tracePt t="128434" x="4892675" y="2498725"/>
          <p14:tracePt t="128500" x="4922838" y="2492375"/>
          <p14:tracePt t="128589" x="4930775" y="2492375"/>
          <p14:tracePt t="128654" x="4983163" y="2484438"/>
          <p14:tracePt t="128730" x="4991100" y="2484438"/>
          <p14:tracePt t="144295" x="4960938" y="2484438"/>
          <p14:tracePt t="144374" x="4054475" y="1524000"/>
          <p14:tracePt t="144525" x="4046538" y="1524000"/>
          <p14:tracePt t="144586" x="4046538" y="1531938"/>
          <p14:tracePt t="144651" x="4022725" y="1668463"/>
          <p14:tracePt t="144774" x="4022725" y="1676400"/>
          <p14:tracePt t="144837" x="4137025" y="1828800"/>
          <p14:tracePt t="144903" x="4381500" y="2179638"/>
          <p14:tracePt t="144970" x="4389438" y="2225675"/>
          <p14:tracePt t="145035" x="4389438" y="2232025"/>
          <p14:tracePt t="145102" x="4435475" y="2286000"/>
          <p14:tracePt t="145169" x="4495800" y="2378075"/>
          <p14:tracePt t="145233" x="4495800" y="2384425"/>
          <p14:tracePt t="145365" x="4487863" y="2378075"/>
          <p14:tracePt t="145430" x="4389438" y="2324100"/>
          <p14:tracePt t="145502" x="4084638" y="2217738"/>
          <p14:tracePt t="145567" x="3992563" y="2232025"/>
          <p14:tracePt t="145633" x="3863975" y="2247900"/>
          <p14:tracePt t="145699" x="3756025" y="2278063"/>
          <p14:tracePt t="145765" x="3559175" y="2339975"/>
          <p14:tracePt t="145831" x="3406775" y="2378075"/>
          <p14:tracePt t="145974" x="3406775" y="2384425"/>
          <p14:tracePt t="146040" x="3436938" y="2446338"/>
          <p14:tracePt t="146108" x="3619500" y="2613025"/>
          <p14:tracePt t="146176" x="3749675" y="2720975"/>
          <p14:tracePt t="146241" x="3763963" y="2727325"/>
          <p14:tracePt t="146305" x="3771900" y="2727325"/>
          <p14:tracePt t="146368" x="3787775" y="2743200"/>
          <p14:tracePt t="146430" x="3794125" y="2751138"/>
          <p14:tracePt t="146855" x="3794125" y="2765425"/>
          <p14:tracePt t="148511" x="3802063" y="2773363"/>
          <p14:tracePt t="148592" x="3810000" y="2781300"/>
          <p14:tracePt t="148656" x="3817938" y="2797175"/>
          <p14:tracePt t="148721" x="3817938" y="2819400"/>
          <p14:tracePt t="148783" x="3817938" y="2835275"/>
          <p14:tracePt t="148845" x="3817938" y="2841625"/>
          <p14:tracePt t="148907" x="3810000" y="2849563"/>
          <p14:tracePt t="148971" x="3802063" y="2865438"/>
          <p14:tracePt t="149416" x="3802063" y="2857500"/>
          <p14:tracePt t="150454" x="3794125" y="2841625"/>
          <p14:tracePt t="150520" x="3787775" y="2835275"/>
          <p14:tracePt t="150587" x="3763963" y="2819400"/>
          <p14:tracePt t="150654" x="3763963" y="2797175"/>
          <p14:tracePt t="150716" x="3763963" y="2789238"/>
          <p14:tracePt t="150779" x="3771900" y="2789238"/>
          <p14:tracePt t="151567" x="3771900" y="2781300"/>
          <p14:tracePt t="151645" x="3749675" y="2743200"/>
          <p14:tracePt t="151710" x="3725863" y="2713038"/>
          <p14:tracePt t="151777" x="3703638" y="2697163"/>
          <p14:tracePt t="151841" x="3679825" y="2697163"/>
          <p14:tracePt t="151926" x="3687763" y="2697163"/>
          <p14:tracePt t="151990" x="3771900" y="2727325"/>
          <p14:tracePt t="152056" x="3902075" y="2773363"/>
          <p14:tracePt t="152131" x="3970338" y="2803525"/>
          <p14:tracePt t="152262" x="3970338" y="2811463"/>
          <p14:tracePt t="152343" x="3962400" y="2811463"/>
          <p14:tracePt t="152405" x="3940175" y="2803525"/>
          <p14:tracePt t="153238" x="3940175" y="2811463"/>
          <p14:tracePt t="153300" x="3946525" y="2849563"/>
          <p14:tracePt t="153366" x="3946525" y="2857500"/>
          <p14:tracePt t="153428" x="3946525" y="2865438"/>
          <p14:tracePt t="153497" x="3940175" y="2879725"/>
          <p14:tracePt t="153564" x="3902075" y="2911475"/>
          <p14:tracePt t="153632" x="3863975" y="2933700"/>
          <p14:tracePt t="153699" x="3856038" y="2949575"/>
          <p14:tracePt t="153806" x="3856038" y="2955925"/>
          <p14:tracePt t="153872" x="3932238" y="3048000"/>
          <p14:tracePt t="153939" x="3970338" y="3124200"/>
          <p14:tracePt t="154008" x="3970338" y="3162300"/>
          <p14:tracePt t="154073" x="3978275" y="3170238"/>
          <p14:tracePt t="154140" x="3992563" y="3192463"/>
          <p14:tracePt t="154209" x="3992563" y="3216275"/>
          <p14:tracePt t="154274" x="4038600" y="3322638"/>
          <p14:tracePt t="154347" x="4106863" y="3848100"/>
          <p14:tracePt t="154419" x="4046538" y="4098925"/>
          <p14:tracePt t="154492" x="4046538" y="4313238"/>
          <p14:tracePt t="154574" x="4038600" y="4313238"/>
          <p14:tracePt t="154640" x="4000500" y="4229100"/>
          <p14:tracePt t="154709" x="3962400" y="4106863"/>
          <p14:tracePt t="154793" x="3940175" y="4054475"/>
          <p14:tracePt t="154860" x="3870325" y="4008438"/>
          <p14:tracePt t="154936" x="3787775" y="3954463"/>
          <p14:tracePt t="155002" x="3695700" y="3916363"/>
          <p14:tracePt t="155081" x="3581400" y="3817938"/>
          <p14:tracePt t="155151" x="3222625" y="3527425"/>
          <p14:tracePt t="155222" x="3048000" y="3352800"/>
          <p14:tracePt t="155289" x="3048000" y="3336925"/>
          <p14:tracePt t="155358" x="3078163" y="3344863"/>
          <p14:tracePt t="155424" x="3094038" y="3344863"/>
          <p14:tracePt t="155496" x="3101975" y="3344863"/>
          <p14:tracePt t="155654" x="3101975" y="3352800"/>
          <p14:tracePt t="155719" x="3101975" y="3390900"/>
          <p14:tracePt t="155786" x="3268663" y="3589338"/>
          <p14:tracePt t="155857" x="3413125" y="3725863"/>
          <p14:tracePt t="155926" x="3505200" y="3856038"/>
          <p14:tracePt t="155998" x="3513138" y="3856038"/>
          <p14:tracePt t="156066" x="3513138" y="3817938"/>
          <p14:tracePt t="156133" x="3535363" y="3763963"/>
          <p14:tracePt t="156211" x="3725863" y="3619500"/>
          <p14:tracePt t="156281" x="3946525" y="3413125"/>
          <p14:tracePt t="156347" x="3978275" y="3368675"/>
          <p14:tracePt t="156417" x="3970338" y="3322638"/>
          <p14:tracePt t="156534" x="3962400" y="3322638"/>
          <p14:tracePt t="156603" x="3946525" y="3322638"/>
          <p14:tracePt t="156670" x="3924300" y="3322638"/>
          <p14:tracePt t="156735" x="3902075" y="3330575"/>
          <p14:tracePt t="156804" x="3894138" y="3344863"/>
          <p14:tracePt t="156868" x="3886200" y="3344863"/>
          <p14:tracePt t="156939" x="3870325" y="3368675"/>
          <p14:tracePt t="157054" x="3870325" y="3382963"/>
          <p14:tracePt t="157119" x="3870325" y="3398838"/>
          <p14:tracePt t="157318" x="3856038" y="3398838"/>
          <p14:tracePt t="157446" x="3856038" y="3413125"/>
          <p14:tracePt t="157598" x="3856038" y="3406775"/>
          <p14:tracePt t="157664" x="3817938" y="3330575"/>
          <p14:tracePt t="157727" x="3817938" y="3314700"/>
          <p14:tracePt t="158126" x="3810000" y="3306763"/>
          <p14:tracePt t="159198" x="3802063" y="3306763"/>
          <p14:tracePt t="159261" x="3802063" y="3322638"/>
          <p14:tracePt t="159446" x="3810000" y="3322638"/>
          <p14:tracePt t="159511" x="3832225" y="3314700"/>
          <p14:tracePt t="159577" x="3863975" y="3306763"/>
          <p14:tracePt t="159646" x="3870325" y="3268663"/>
          <p14:tracePt t="159717" x="3878263" y="3222625"/>
          <p14:tracePt t="159878" x="3886200" y="3222625"/>
          <p14:tracePt t="159939" x="3894138" y="3222625"/>
          <p14:tracePt t="160007" x="3902075" y="3230563"/>
          <p14:tracePt t="160076" x="3902075" y="3238500"/>
          <p14:tracePt t="160854" x="3902075" y="3246438"/>
          <p14:tracePt t="160917" x="3894138" y="3246438"/>
          <p14:tracePt t="160980" x="3886200" y="3246438"/>
          <p14:tracePt t="161046" x="3878263" y="3246438"/>
          <p14:tracePt t="167447" x="3870325" y="3246438"/>
          <p14:tracePt t="199595" x="3902075" y="3246438"/>
          <p14:tracePt t="199656" x="3924300" y="3246438"/>
          <p14:tracePt t="199746" x="3932238" y="3246438"/>
          <p14:tracePt t="200100" x="3924300" y="3254375"/>
          <p14:tracePt t="200172" x="3916363" y="3268663"/>
          <p14:tracePt t="200315" x="3916363" y="3276600"/>
          <p14:tracePt t="200378" x="3908425" y="3292475"/>
          <p14:tracePt t="200443" x="3908425" y="3306763"/>
          <p14:tracePt t="200509" x="3902075" y="3322638"/>
          <p14:tracePt t="200603" x="3902075" y="3330575"/>
          <p14:tracePt t="200666" x="3908425" y="3336925"/>
          <p14:tracePt t="200730" x="3924300" y="3344863"/>
          <p14:tracePt t="200794" x="3932238" y="3344863"/>
          <p14:tracePt t="200867" x="3946525" y="3344863"/>
          <p14:tracePt t="201052" x="3946525" y="3352800"/>
          <p14:tracePt t="201141" x="3946525" y="3368675"/>
          <p14:tracePt t="201205" x="3962400" y="3360738"/>
          <p14:tracePt t="201269" x="3970338" y="3344863"/>
          <p14:tracePt t="201336" x="3978275" y="3375025"/>
          <p14:tracePt t="201875" x="3978275" y="3382963"/>
          <p14:tracePt t="201962" x="3978275" y="3375025"/>
          <p14:tracePt t="202025" x="3984625" y="3352800"/>
          <p14:tracePt t="202094" x="4038600" y="3298825"/>
          <p14:tracePt t="202161" x="4130675" y="3208338"/>
          <p14:tracePt t="202443" x="4114800" y="3208338"/>
          <p14:tracePt t="202511" x="4060825" y="3254375"/>
          <p14:tracePt t="202577" x="4046538" y="3284538"/>
          <p14:tracePt t="202683" x="4038600" y="3306763"/>
          <p14:tracePt t="202749" x="4008438" y="3467100"/>
          <p14:tracePt t="202814" x="4000500" y="3489325"/>
          <p14:tracePt t="202879" x="3992563" y="3489325"/>
          <p14:tracePt t="203109" x="3992563" y="3641725"/>
          <p14:tracePt t="203191" x="4030663" y="3717925"/>
          <p14:tracePt t="203331" x="4038600" y="3717925"/>
          <p14:tracePt t="203396" x="4206875" y="3711575"/>
          <p14:tracePt t="203463" x="4495800" y="3649663"/>
          <p14:tracePt t="203527" x="4579938" y="3641725"/>
          <p14:tracePt t="203683" x="4564063" y="3641725"/>
          <p14:tracePt t="203745" x="4556125" y="3641725"/>
          <p14:tracePt t="203807" x="4549775" y="3641725"/>
          <p14:tracePt t="203868" x="4533900" y="3649663"/>
          <p14:tracePt t="203932" x="4518025" y="3649663"/>
          <p14:tracePt t="203999" x="4503738" y="3665538"/>
          <p14:tracePt t="204063" x="4487863" y="3703638"/>
          <p14:tracePt t="204140" x="4487863" y="3711575"/>
          <p14:tracePt t="204204" x="4479925" y="3741738"/>
          <p14:tracePt t="204931" x="4487863" y="3695700"/>
          <p14:tracePt t="204998" x="4495800" y="3627438"/>
          <p14:tracePt t="205063" x="4495800" y="3597275"/>
          <p14:tracePt t="205127" x="4495800" y="3581400"/>
          <p14:tracePt t="205193" x="4495800" y="3573463"/>
          <p14:tracePt t="205257" x="4495800" y="3565525"/>
          <p14:tracePt t="206173" x="4495800" y="3559175"/>
          <p14:tracePt t="206245" x="4479925" y="3551238"/>
          <p14:tracePt t="217020" x="4473575" y="3551238"/>
          <p14:tracePt t="217082" x="4389438" y="3573463"/>
          <p14:tracePt t="217196" x="4419600" y="3573463"/>
          <p14:tracePt t="217261" x="4564063" y="3565525"/>
          <p14:tracePt t="217326" x="4549775" y="3527425"/>
          <p14:tracePt t="217395" x="4556125" y="3513138"/>
          <p14:tracePt t="217459" x="4572000" y="3513138"/>
          <p14:tracePt t="217531" x="4610100" y="3521075"/>
          <p14:tracePt t="217599" x="4625975" y="3597275"/>
          <p14:tracePt t="217671" x="4640263" y="3741738"/>
          <p14:tracePt t="217737" x="4640263" y="3771900"/>
          <p14:tracePt t="217813" x="4594225" y="3924300"/>
          <p14:tracePt t="217880" x="4587875" y="3946525"/>
          <p14:tracePt t="218116" x="4579938" y="3946525"/>
          <p14:tracePt t="218221" x="4587875" y="3946525"/>
          <p14:tracePt t="218286" x="4702175" y="3932238"/>
          <p14:tracePt t="218361" x="4746625" y="3924300"/>
          <p14:tracePt t="218428" x="4770438" y="3908425"/>
          <p14:tracePt t="218548" x="4778375" y="3902075"/>
          <p14:tracePt t="218612" x="4800600" y="3886200"/>
          <p14:tracePt t="218677" x="4816475" y="3886200"/>
          <p14:tracePt t="218745" x="4846638" y="3894138"/>
          <p14:tracePt t="218814" x="4983163" y="3908425"/>
          <p14:tracePt t="218878" x="4983163" y="3902075"/>
          <p14:tracePt t="218957" x="4991100" y="3902075"/>
          <p14:tracePt t="219084" x="4999038" y="3902075"/>
          <p14:tracePt t="219151" x="5045075" y="3886200"/>
          <p14:tracePt t="219260" x="5021263" y="3886200"/>
          <p14:tracePt t="219324" x="5006975" y="3894138"/>
          <p14:tracePt t="219524" x="4999038" y="3894138"/>
          <p14:tracePt t="219620" x="4991100" y="3894138"/>
          <p14:tracePt t="219684" x="4983163" y="3894138"/>
          <p14:tracePt t="219828" x="4999038" y="3894138"/>
          <p14:tracePt t="219892" x="5013325" y="3886200"/>
          <p14:tracePt t="219956" x="5029200" y="3886200"/>
          <p14:tracePt t="220079" x="5045075" y="3878263"/>
          <p14:tracePt t="220142" x="5059363" y="3878263"/>
          <p14:tracePt t="220517" x="5045075" y="3894138"/>
          <p14:tracePt t="220591" x="5006975" y="3954463"/>
          <p14:tracePt t="220653" x="4999038" y="3962400"/>
          <p14:tracePt t="220871" x="4991100" y="3962400"/>
          <p14:tracePt t="220975" x="4960938" y="3902075"/>
          <p14:tracePt t="221041" x="4960938" y="3894138"/>
          <p14:tracePt t="230879" x="4922838" y="3840163"/>
          <p14:tracePt t="230960" x="4335463" y="3559175"/>
          <p14:tracePt t="231023" x="4465638" y="3559175"/>
          <p14:tracePt t="231089" x="5410200" y="3695700"/>
          <p14:tracePt t="231150" x="5432425" y="3687763"/>
          <p14:tracePt t="231213" x="5486400" y="3756025"/>
          <p14:tracePt t="231280" x="6142038" y="4122738"/>
          <p14:tracePt t="231347" x="6964363" y="4441825"/>
          <p14:tracePt t="231416" x="6865938" y="4191000"/>
          <p14:tracePt t="231480" x="6765925" y="4122738"/>
          <p14:tracePt t="231546" x="6743700" y="4106863"/>
          <p14:tracePt t="231611" x="6705600" y="4060825"/>
          <p14:tracePt t="231678" x="6530975" y="3962400"/>
          <p14:tracePt t="231744" x="6340475" y="3863975"/>
          <p14:tracePt t="231806" x="6340475" y="3848100"/>
          <p14:tracePt t="231875" x="6316663" y="3733800"/>
          <p14:tracePt t="231939" x="6270625" y="3703638"/>
          <p14:tracePt t="232005" x="6248400" y="3703638"/>
          <p14:tracePt t="232071" x="6210300" y="3733800"/>
          <p14:tracePt t="232135" x="6180138" y="3756025"/>
          <p14:tracePt t="232204" x="6202363" y="3848100"/>
          <p14:tracePt t="232269" x="6270625" y="3932238"/>
          <p14:tracePt t="232337" x="6324600" y="3863975"/>
          <p14:tracePt t="232405" x="6324600" y="3832225"/>
          <p14:tracePt t="232468" x="6340475" y="3825875"/>
          <p14:tracePt t="232539" x="6651625" y="3916363"/>
          <p14:tracePt t="232605" x="6759575" y="3894138"/>
          <p14:tracePt t="232671" x="7108825" y="3832225"/>
          <p14:tracePt t="232739" x="7239000" y="3832225"/>
          <p14:tracePt t="232803" x="7285038" y="3832225"/>
          <p14:tracePt t="232873" x="7315200" y="3825875"/>
          <p14:tracePt t="232938" x="7475538" y="3825875"/>
          <p14:tracePt t="233001" x="7483475" y="3802063"/>
          <p14:tracePt t="233066" x="7483475" y="3756025"/>
          <p14:tracePt t="233133" x="7483475" y="3665538"/>
          <p14:tracePt t="233199" x="7475538" y="3649663"/>
          <p14:tracePt t="233266" x="7421563" y="3649663"/>
          <p14:tracePt t="233334" x="7353300" y="3695700"/>
          <p14:tracePt t="233398" x="7337425" y="3695700"/>
          <p14:tracePt t="233465" x="7331075" y="3802063"/>
          <p14:tracePt t="233539" x="7331075" y="3940175"/>
          <p14:tracePt t="233605" x="7407275" y="3954463"/>
          <p14:tracePt t="233670" x="7437438" y="3940175"/>
          <p14:tracePt t="233733" x="7437438" y="3916363"/>
          <p14:tracePt t="233798" x="7383463" y="3848100"/>
          <p14:tracePt t="233865" x="7048500" y="3771900"/>
          <p14:tracePt t="233937" x="6751638" y="3771900"/>
          <p14:tracePt t="234003" x="6553200" y="3763963"/>
          <p14:tracePt t="234071" x="6210300" y="3641725"/>
          <p14:tracePt t="234136" x="6164263" y="3635375"/>
          <p14:tracePt t="234204" x="6035675" y="3635375"/>
          <p14:tracePt t="234271" x="5813425" y="3673475"/>
          <p14:tracePt t="234338" x="5661025" y="3673475"/>
          <p14:tracePt t="234408" x="5478463" y="3665538"/>
          <p14:tracePt t="234533" x="5470525" y="3673475"/>
          <p14:tracePt t="234617" x="5303838" y="3756025"/>
          <p14:tracePt t="234681" x="5227638" y="3756025"/>
          <p14:tracePt t="234815" x="5235575" y="3756025"/>
          <p14:tracePt t="234893" x="5273675" y="3756025"/>
          <p14:tracePt t="234957" x="5311775" y="3771900"/>
          <p14:tracePt t="235019" x="5326063" y="3771900"/>
          <p14:tracePt t="235082" x="5334000" y="3771900"/>
          <p14:tracePt t="235147" x="5402263" y="3779838"/>
          <p14:tracePt t="235215" x="5661025" y="3832225"/>
          <p14:tracePt t="235281" x="5883275" y="3840163"/>
          <p14:tracePt t="235349" x="6354763" y="3832225"/>
          <p14:tracePt t="235418" x="6416675" y="3832225"/>
          <p14:tracePt t="235484" x="6988175" y="3802063"/>
          <p14:tracePt t="235558" x="7192963" y="3802063"/>
          <p14:tracePt t="235624" x="7254875" y="3802063"/>
          <p14:tracePt t="235686" x="7277100" y="3802063"/>
          <p14:tracePt t="235752" x="7840663" y="3840163"/>
          <p14:tracePt t="235816" x="7864475" y="3840163"/>
          <p14:tracePt t="235894" x="7856538" y="3840163"/>
          <p14:tracePt t="235957" x="7832725" y="3840163"/>
          <p14:tracePt t="236018" x="7818438" y="3840163"/>
          <p14:tracePt t="236319" x="7810500" y="3840163"/>
          <p14:tracePt t="236394" x="7788275" y="3840163"/>
          <p14:tracePt t="236463" x="7772400" y="3832225"/>
          <p14:tracePt t="236637" x="7772400" y="3825875"/>
          <p14:tracePt t="236702" x="7756525" y="3711575"/>
          <p14:tracePt t="236767" x="7750175" y="3603625"/>
          <p14:tracePt t="241944" x="7612063" y="3597275"/>
          <p14:tracePt t="242030" x="5456238" y="3597275"/>
          <p14:tracePt t="242097" x="5684838" y="3603625"/>
          <p14:tracePt t="242246" x="5684838" y="3611563"/>
          <p14:tracePt t="242319" x="5540375" y="3627438"/>
          <p14:tracePt t="242391" x="5570538" y="3665538"/>
          <p14:tracePt t="242457" x="5753100" y="3741738"/>
          <p14:tracePt t="242521" x="5799138" y="3771900"/>
          <p14:tracePt t="242589" x="5829300" y="3771900"/>
          <p14:tracePt t="242659" x="5851525" y="3779838"/>
          <p14:tracePt t="242725" x="5943600" y="3817938"/>
          <p14:tracePt t="242788" x="5973763" y="3832225"/>
          <p14:tracePt t="242855" x="6111875" y="3832225"/>
          <p14:tracePt t="242919" x="6156325" y="3832225"/>
          <p14:tracePt t="243199" x="6142038" y="3832225"/>
          <p14:tracePt t="243270" x="6111875" y="3856038"/>
          <p14:tracePt t="243336" x="6111875" y="3962400"/>
          <p14:tracePt t="243574" x="6103938" y="3962400"/>
          <p14:tracePt t="243639" x="6088063" y="3962400"/>
          <p14:tracePt t="243750" x="6080125" y="3946525"/>
          <p14:tracePt t="243943" x="6073775" y="3946525"/>
          <p14:tracePt t="244006" x="6057900" y="3946525"/>
          <p14:tracePt t="244278" x="6049963" y="3946525"/>
          <p14:tracePt t="244345" x="6035675" y="3970338"/>
          <p14:tracePt t="244409" x="6042025" y="3970338"/>
          <p14:tracePt t="244475" x="6049963" y="3970338"/>
          <p14:tracePt t="244558" x="6049963" y="3978275"/>
          <p14:tracePt t="244622" x="6042025" y="3978275"/>
          <p14:tracePt t="244693" x="6035675" y="3978275"/>
          <p14:tracePt t="244756" x="6019800" y="3984625"/>
          <p14:tracePt t="245230" x="6011863" y="3984625"/>
          <p14:tracePt t="245294" x="6003925" y="3984625"/>
          <p14:tracePt t="245918" x="5997575" y="3978275"/>
          <p14:tracePt t="245984" x="5997575" y="3962400"/>
          <p14:tracePt t="246048" x="6019800" y="3908425"/>
          <p14:tracePt t="246115" x="6042025" y="3856038"/>
          <p14:tracePt t="246187" x="6042025" y="3832225"/>
          <p14:tracePt t="246262" x="6035675" y="3832225"/>
          <p14:tracePt t="246329" x="6027738" y="3832225"/>
          <p14:tracePt t="246446" x="6019800" y="3832225"/>
          <p14:tracePt t="246511" x="6035675" y="3870325"/>
          <p14:tracePt t="246576" x="6049963" y="3886200"/>
          <p14:tracePt t="246642" x="6073775" y="3902075"/>
          <p14:tracePt t="246728" x="6080125" y="3984625"/>
          <p14:tracePt t="246794" x="6080125" y="4008438"/>
          <p14:tracePt t="246857" x="6080125" y="4016375"/>
          <p14:tracePt t="246926" x="6088063" y="4008438"/>
          <p14:tracePt t="247014" x="6088063" y="4000500"/>
          <p14:tracePt t="247326" x="6080125" y="4000500"/>
          <p14:tracePt t="247388" x="6073775" y="4000500"/>
          <p14:tracePt t="247455" x="6057900" y="4000500"/>
          <p14:tracePt t="247520" x="6042025" y="4000500"/>
          <p14:tracePt t="247585" x="6027738" y="3954463"/>
          <p14:tracePt t="247655" x="6027738" y="3946525"/>
          <p14:tracePt t="247722" x="6019800" y="3954463"/>
          <p14:tracePt t="247792" x="6019800" y="3970338"/>
          <p14:tracePt t="247864" x="6003925" y="3962400"/>
          <p14:tracePt t="247932" x="6011863" y="3902075"/>
          <p14:tracePt t="248004" x="6049963" y="3870325"/>
          <p14:tracePt t="248206" x="6042025" y="3863975"/>
          <p14:tracePt t="248310" x="6042025" y="3870325"/>
          <p14:tracePt t="248374" x="6042025" y="3962400"/>
          <p14:tracePt t="248462" x="6042025" y="3970338"/>
          <p14:tracePt t="248694" x="6035675" y="3962400"/>
          <p14:tracePt t="251160" x="6042025" y="3962400"/>
          <p14:tracePt t="251239" x="6073775" y="3970338"/>
          <p14:tracePt t="251318" x="6080125" y="3970338"/>
          <p14:tracePt t="251383" x="6088063" y="3978275"/>
          <p14:tracePt t="251449" x="6118225" y="3978275"/>
          <p14:tracePt t="251514" x="6164263" y="3978275"/>
          <p14:tracePt t="251578" x="6210300" y="3946525"/>
          <p14:tracePt t="251646" x="6264275" y="3878263"/>
          <p14:tracePt t="251719" x="6248400" y="3771900"/>
          <p14:tracePt t="251785" x="6194425" y="3581400"/>
          <p14:tracePt t="251851" x="6172200" y="3551238"/>
          <p14:tracePt t="251918" x="6096000" y="3551238"/>
          <p14:tracePt t="251984" x="6027738" y="3551238"/>
          <p14:tracePt t="252049" x="5807075" y="3551238"/>
          <p14:tracePt t="252115" x="5692775" y="3551238"/>
          <p14:tracePt t="252178" x="5622925" y="3581400"/>
          <p14:tracePt t="252243" x="5584825" y="3641725"/>
          <p14:tracePt t="252312" x="5540375" y="3711575"/>
          <p14:tracePt t="252379" x="5570538" y="3878263"/>
          <p14:tracePt t="252447" x="5707063" y="3940175"/>
          <p14:tracePt t="252515" x="5851525" y="3954463"/>
          <p14:tracePt t="252582" x="5959475" y="3954463"/>
          <p14:tracePt t="252649" x="6096000" y="3954463"/>
          <p14:tracePt t="252718" x="6194425" y="3932238"/>
          <p14:tracePt t="252784" x="6340475" y="3886200"/>
          <p14:tracePt t="252849" x="6392863" y="3848100"/>
          <p14:tracePt t="252918" x="6400800" y="3711575"/>
          <p14:tracePt t="252986" x="6423025" y="3597275"/>
          <p14:tracePt t="253053" x="6392863" y="3527425"/>
          <p14:tracePt t="253119" x="6308725" y="3467100"/>
          <p14:tracePt t="253185" x="5921375" y="3436938"/>
          <p14:tracePt t="253251" x="5684838" y="3436938"/>
          <p14:tracePt t="253314" x="5668963" y="3436938"/>
          <p14:tracePt t="253380" x="5546725" y="3505200"/>
          <p14:tracePt t="253449" x="5494338" y="3559175"/>
          <p14:tracePt t="253518" x="5486400" y="3687763"/>
          <p14:tracePt t="253584" x="5546725" y="3787775"/>
          <p14:tracePt t="253651" x="5600700" y="3794125"/>
          <p14:tracePt t="253720" x="5707063" y="3878263"/>
          <p14:tracePt t="253789" x="5845175" y="3984625"/>
          <p14:tracePt t="253855" x="5951538" y="4016375"/>
          <p14:tracePt t="253922" x="6073775" y="4016375"/>
          <p14:tracePt t="253991" x="6278563" y="4022725"/>
          <p14:tracePt t="254059" x="6569075" y="4054475"/>
          <p14:tracePt t="254125" x="6607175" y="4046538"/>
          <p14:tracePt t="254192" x="6613525" y="3954463"/>
          <p14:tracePt t="254258" x="6613525" y="3908425"/>
          <p14:tracePt t="254326" x="6621463" y="3794125"/>
          <p14:tracePt t="254407" x="6492875" y="3641725"/>
          <p14:tracePt t="254482" x="6264275" y="3603625"/>
          <p14:tracePt t="254556" x="6240463" y="3603625"/>
          <p14:tracePt t="254622" x="5997575" y="3581400"/>
          <p14:tracePt t="254698" x="5311775" y="3581400"/>
          <p14:tracePt t="254769" x="5303838" y="3581400"/>
          <p14:tracePt t="254835" x="5372100" y="3695700"/>
          <p14:tracePt t="254912" x="5426075" y="3794125"/>
          <p14:tracePt t="254978" x="5448300" y="3825875"/>
          <p14:tracePt t="255047" x="5546725" y="3870325"/>
          <p14:tracePt t="255119" x="5821363" y="3916363"/>
          <p14:tracePt t="255186" x="5921375" y="3916363"/>
          <p14:tracePt t="255257" x="6111875" y="3908425"/>
          <p14:tracePt t="255325" x="6362700" y="3908425"/>
          <p14:tracePt t="255392" x="6469063" y="3902075"/>
          <p14:tracePt t="255463" x="6553200" y="3870325"/>
          <p14:tracePt t="255530" x="6561138" y="3863975"/>
          <p14:tracePt t="255599" x="6735763" y="3763963"/>
          <p14:tracePt t="255668" x="6735763" y="3703638"/>
          <p14:tracePt t="255738" x="6675438" y="3673475"/>
          <p14:tracePt t="255806" x="6484938" y="3603625"/>
          <p14:tracePt t="255872" x="6340475" y="3543300"/>
          <p14:tracePt t="255941" x="5921375" y="3521075"/>
          <p14:tracePt t="256007" x="5768975" y="3521075"/>
          <p14:tracePt t="256072" x="5745163" y="3527425"/>
          <p14:tracePt t="256138" x="5737225" y="3551238"/>
          <p14:tracePt t="256203" x="5730875" y="3573463"/>
          <p14:tracePt t="256271" x="5676900" y="3627438"/>
          <p14:tracePt t="256335" x="5684838" y="3711575"/>
          <p14:tracePt t="256399" x="5715000" y="3741738"/>
          <p14:tracePt t="256468" x="5745163" y="3779838"/>
          <p14:tracePt t="256535" x="5753100" y="3787775"/>
          <p14:tracePt t="256599" x="5768975" y="3810000"/>
          <p14:tracePt t="256664" x="5775325" y="3825875"/>
          <p14:tracePt t="256742" x="5783263" y="3825875"/>
          <p14:tracePt t="256830" x="5791200" y="3825875"/>
          <p14:tracePt t="256895" x="5799138" y="3825875"/>
          <p14:tracePt t="256959" x="5821363" y="3840163"/>
          <p14:tracePt t="257025" x="5851525" y="3856038"/>
          <p14:tracePt t="257087" x="5859463" y="3863975"/>
          <p14:tracePt t="257152" x="5867400" y="3894138"/>
          <p14:tracePt t="257214" x="5867400" y="3908425"/>
          <p14:tracePt t="257280" x="5867400" y="3924300"/>
          <p14:tracePt t="257350" x="5867400" y="3932238"/>
          <p14:tracePt t="257415" x="6156325" y="4137025"/>
          <p14:tracePt t="257482" x="6362700" y="4283075"/>
          <p14:tracePt t="257547" x="6370638" y="4283075"/>
          <p14:tracePt t="257646" x="6378575" y="4283075"/>
          <p14:tracePt t="257712" x="6378575" y="4267200"/>
          <p14:tracePt t="257776" x="6378575" y="4259263"/>
          <p14:tracePt t="257838" x="6378575" y="4251325"/>
          <p14:tracePt t="257902" x="6384925" y="4251325"/>
          <p14:tracePt t="258280" x="6392863" y="4251325"/>
          <p14:tracePt t="258349" x="6400800" y="4251325"/>
          <p14:tracePt t="258534" x="6408738" y="4251325"/>
          <p14:tracePt t="258597" x="6400800" y="4267200"/>
          <p14:tracePt t="258710" x="6400800" y="4259263"/>
          <p14:tracePt t="258906" x="6400800" y="4251325"/>
          <p14:tracePt t="258997" x="6384925" y="4160838"/>
          <p14:tracePt t="259065" x="6294438" y="4054475"/>
          <p14:tracePt t="259130" x="6264275" y="4054475"/>
          <p14:tracePt t="260448" x="6248400" y="4046538"/>
          <p14:tracePt t="260640" x="6256338" y="4054475"/>
          <p14:tracePt t="260985" x="6256338" y="4068763"/>
          <p14:tracePt t="261060" x="6256338" y="4098925"/>
          <p14:tracePt t="261576" x="6256338" y="4106863"/>
          <p14:tracePt t="261637" x="6248400" y="4122738"/>
          <p14:tracePt t="261708" x="6240463" y="4122738"/>
          <p14:tracePt t="261781" x="6232525" y="4122738"/>
          <p14:tracePt t="261951" x="6232525" y="4114800"/>
          <p14:tracePt t="262013" x="6232525" y="4106863"/>
          <p14:tracePt t="262077" x="6240463" y="4098925"/>
          <p14:tracePt t="262146" x="6264275" y="4030663"/>
          <p14:tracePt t="262213" x="6264275" y="3946525"/>
          <p14:tracePt t="262284" x="6232525" y="3932238"/>
          <p14:tracePt t="262348" x="6226175" y="3932238"/>
          <p14:tracePt t="262455" x="6218238" y="3932238"/>
          <p14:tracePt t="262520" x="6240463" y="3970338"/>
          <p14:tracePt t="262586" x="6248400" y="3992563"/>
          <p14:tracePt t="262650" x="6248400" y="4000500"/>
          <p14:tracePt t="262831" x="6248400" y="3992563"/>
          <p14:tracePt t="262894" x="6248400" y="3984625"/>
          <p14:tracePt t="263186" x="6248400" y="3978275"/>
          <p14:tracePt t="263266" x="6164263" y="3946525"/>
          <p14:tracePt t="263336" x="6080125" y="3946525"/>
          <p14:tracePt t="263399" x="6057900" y="3962400"/>
          <p14:tracePt t="263463" x="6057900" y="3970338"/>
          <p14:tracePt t="263529" x="6057900" y="3992563"/>
          <p14:tracePt t="263594" x="6088063" y="4016375"/>
          <p14:tracePt t="263663" x="6134100" y="4022725"/>
          <p14:tracePt t="263729" x="6142038" y="4022725"/>
          <p14:tracePt t="263795" x="6134100" y="4022725"/>
          <p14:tracePt t="263943" x="6126163" y="4016375"/>
          <p14:tracePt t="264009" x="6134100" y="3924300"/>
          <p14:tracePt t="264077" x="6164263" y="3779838"/>
          <p14:tracePt t="264142" x="6142038" y="3733800"/>
          <p14:tracePt t="264208" x="6057900" y="3717925"/>
          <p14:tracePt t="264275" x="5927725" y="3717925"/>
          <p14:tracePt t="264342" x="5883275" y="3717925"/>
          <p14:tracePt t="264407" x="5867400" y="3825875"/>
          <p14:tracePt t="264473" x="5889625" y="3978275"/>
          <p14:tracePt t="264539" x="5935663" y="4000500"/>
          <p14:tracePt t="264607" x="6096000" y="4000500"/>
          <p14:tracePt t="264673" x="6164263" y="3992563"/>
          <p14:tracePt t="264743" x="6378575" y="3984625"/>
          <p14:tracePt t="264815" x="6461125" y="3962400"/>
          <p14:tracePt t="264883" x="6477000" y="3924300"/>
          <p14:tracePt t="264950" x="6530975" y="3840163"/>
          <p14:tracePt t="265017" x="6561138" y="3779838"/>
          <p14:tracePt t="265085" x="6553200" y="3749675"/>
          <p14:tracePt t="265153" x="6477000" y="3717925"/>
          <p14:tracePt t="265223" x="6302375" y="3619500"/>
          <p14:tracePt t="265291" x="6111875" y="3489325"/>
          <p14:tracePt t="265363" x="5951538" y="3467100"/>
          <p14:tracePt t="265433" x="5851525" y="3467100"/>
          <p14:tracePt t="265500" x="5775325" y="3467100"/>
          <p14:tracePt t="265569" x="5592763" y="3505200"/>
          <p14:tracePt t="265638" x="5562600" y="3521075"/>
          <p14:tracePt t="265706" x="5508625" y="3559175"/>
          <p14:tracePt t="265780" x="5478463" y="3635375"/>
          <p14:tracePt t="265847" x="5470525" y="3679825"/>
          <p14:tracePt t="265916" x="5478463" y="3741738"/>
          <p14:tracePt t="265986" x="5546725" y="3832225"/>
          <p14:tracePt t="266053" x="5600700" y="3924300"/>
          <p14:tracePt t="266121" x="5692775" y="4046538"/>
          <p14:tracePt t="266187" x="5753100" y="4076700"/>
          <p14:tracePt t="266257" x="6003925" y="4076700"/>
          <p14:tracePt t="266327" x="6149975" y="4076700"/>
          <p14:tracePt t="266397" x="6346825" y="4084638"/>
          <p14:tracePt t="266469" x="6416675" y="4084638"/>
          <p14:tracePt t="266535" x="6530975" y="4046538"/>
          <p14:tracePt t="266608" x="6621463" y="4000500"/>
          <p14:tracePt t="266675" x="6683375" y="3954463"/>
          <p14:tracePt t="266746" x="6645275" y="3825875"/>
          <p14:tracePt t="266814" x="6629400" y="3787775"/>
          <p14:tracePt t="266883" x="6621463" y="3619500"/>
          <p14:tracePt t="266955" x="6454775" y="3436938"/>
          <p14:tracePt t="267024" x="6003925" y="3413125"/>
          <p14:tracePt t="267093" x="5905500" y="3406775"/>
          <p14:tracePt t="267163" x="5813425" y="3406775"/>
          <p14:tracePt t="267230" x="5661025" y="3413125"/>
          <p14:tracePt t="267297" x="5584825" y="3497263"/>
          <p14:tracePt t="267364" x="5584825" y="3527425"/>
          <p14:tracePt t="267430" x="5584825" y="3535363"/>
          <p14:tracePt t="267503" x="5584825" y="3543300"/>
          <p14:tracePt t="267567" x="5592763" y="3589338"/>
          <p14:tracePt t="267634" x="5616575" y="3641725"/>
          <p14:tracePt t="267701" x="5616575" y="3657600"/>
          <p14:tracePt t="267799" x="5616575" y="3665538"/>
          <p14:tracePt t="267865" x="5646738" y="3749675"/>
          <p14:tracePt t="267931" x="5646738" y="3756025"/>
          <p14:tracePt t="267994" x="5654675" y="3756025"/>
          <p14:tracePt t="268060" x="5699125" y="3787775"/>
          <p14:tracePt t="268126" x="5783263" y="3863975"/>
          <p14:tracePt t="268193" x="5829300" y="3902075"/>
          <p14:tracePt t="268257" x="5845175" y="3902075"/>
          <p14:tracePt t="268326" x="5921375" y="3902075"/>
          <p14:tracePt t="268388" x="5927725" y="3902075"/>
          <p14:tracePt t="268455" x="5951538" y="3908425"/>
          <p14:tracePt t="268521" x="6126163" y="3932238"/>
          <p14:tracePt t="268587" x="6697663" y="3962400"/>
          <p14:tracePt t="268652" x="6735763" y="3962400"/>
          <p14:tracePt t="268717" x="6781800" y="3962400"/>
          <p14:tracePt t="268785" x="6896100" y="3962400"/>
          <p14:tracePt t="268851" x="7064375" y="3962400"/>
          <p14:tracePt t="268920" x="7178675" y="3946525"/>
          <p14:tracePt t="268988" x="7208838" y="3940175"/>
          <p14:tracePt t="269055" x="7337425" y="3924300"/>
          <p14:tracePt t="269119" x="7345363" y="3924300"/>
          <p14:tracePt t="269185" x="7361238" y="3924300"/>
          <p14:tracePt t="269246" x="7369175" y="3924300"/>
          <p14:tracePt t="269386" x="7369175" y="3932238"/>
          <p14:tracePt t="269477" x="7391400" y="3940175"/>
          <p14:tracePt t="269544" x="7445375" y="3940175"/>
          <p14:tracePt t="269609" x="7521575" y="3932238"/>
          <p14:tracePt t="269680" x="7551738" y="3932238"/>
          <p14:tracePt t="269745" x="7573963" y="3924300"/>
          <p14:tracePt t="269811" x="7597775" y="3924300"/>
          <p14:tracePt t="269878" x="7666038" y="3924300"/>
          <p14:tracePt t="269943" x="7680325" y="3916363"/>
          <p14:tracePt t="270008" x="7680325" y="3886200"/>
          <p14:tracePt t="270073" x="7696200" y="3848100"/>
          <p14:tracePt t="270138" x="7718425" y="3817938"/>
          <p14:tracePt t="270201" x="7718425" y="3810000"/>
          <p14:tracePt t="270265" x="7688263" y="3794125"/>
          <p14:tracePt t="270329" x="7673975" y="3763963"/>
          <p14:tracePt t="270393" x="7666038" y="3756025"/>
          <p14:tracePt t="270457" x="7642225" y="3717925"/>
          <p14:tracePt t="270521" x="7620000" y="3711575"/>
          <p14:tracePt t="270587" x="7566025" y="3687763"/>
          <p14:tracePt t="270656" x="7475538" y="3687763"/>
          <p14:tracePt t="270723" x="7407275" y="3687763"/>
          <p14:tracePt t="270793" x="7254875" y="3695700"/>
          <p14:tracePt t="270858" x="7216775" y="3695700"/>
          <p14:tracePt t="270926" x="7070725" y="3673475"/>
          <p14:tracePt t="270992" x="6942138" y="3641725"/>
          <p14:tracePt t="271058" x="6934200" y="3641725"/>
          <p14:tracePt t="271124" x="6926263" y="3665538"/>
          <p14:tracePt t="271187" x="6926263" y="3687763"/>
          <p14:tracePt t="271255" x="6934200" y="3749675"/>
          <p14:tracePt t="271320" x="6950075" y="3787775"/>
          <p14:tracePt t="271383" x="6950075" y="3810000"/>
          <p14:tracePt t="271446" x="6950075" y="3832225"/>
          <p14:tracePt t="271511" x="6950075" y="3856038"/>
          <p14:tracePt t="271578" x="6950075" y="3886200"/>
          <p14:tracePt t="271640" x="6956425" y="3886200"/>
          <p14:tracePt t="271708" x="7026275" y="3886200"/>
          <p14:tracePt t="271779" x="7132638" y="3908425"/>
          <p14:tracePt t="271843" x="7178675" y="3908425"/>
          <p14:tracePt t="271910" x="7307263" y="3940175"/>
          <p14:tracePt t="271976" x="7445375" y="3970338"/>
          <p14:tracePt t="272042" x="7451725" y="3970338"/>
          <p14:tracePt t="272106" x="7475538" y="3970338"/>
          <p14:tracePt t="272170" x="7489825" y="3970338"/>
          <p14:tracePt t="272231" x="7513638" y="3970338"/>
          <p14:tracePt t="272296" x="7597775" y="3946525"/>
          <p14:tracePt t="272361" x="7673975" y="3878263"/>
          <p14:tracePt t="272426" x="7696200" y="3856038"/>
          <p14:tracePt t="272494" x="7718425" y="3741738"/>
          <p14:tracePt t="272559" x="7718425" y="3733800"/>
          <p14:tracePt t="272631" x="7718425" y="3725863"/>
          <p14:tracePt t="272694" x="7712075" y="3695700"/>
          <p14:tracePt t="272764" x="7612063" y="3657600"/>
          <p14:tracePt t="272831" x="7535863" y="3619500"/>
          <p14:tracePt t="272898" x="7467600" y="3581400"/>
          <p14:tracePt t="272963" x="7323138" y="3573463"/>
          <p14:tracePt t="273030" x="7246938" y="3565525"/>
          <p14:tracePt t="273096" x="7231063" y="3565525"/>
          <p14:tracePt t="273191" x="7223125" y="3565525"/>
          <p14:tracePt t="273607" x="7216775" y="3559175"/>
          <p14:tracePt t="273671" x="7208838" y="3559175"/>
          <p14:tracePt t="273735" x="7200900" y="3551238"/>
          <p14:tracePt t="273807" x="7064375" y="3429000"/>
          <p14:tracePt t="274879" x="7070725" y="3429000"/>
          <p14:tracePt t="274945" x="7078663" y="3436938"/>
          <p14:tracePt t="275012" x="7094538" y="3459163"/>
          <p14:tracePt t="280312" x="7086600" y="3459163"/>
          <p14:tracePt t="280689" x="7086600" y="3451225"/>
          <p14:tracePt t="280764" x="7383463" y="3162300"/>
          <p14:tracePt t="280830" x="7475538" y="3238500"/>
          <p14:tracePt t="281025" x="7475538" y="3246438"/>
          <p14:tracePt t="281110" x="7459663" y="3254375"/>
          <p14:tracePt t="281174" x="7451725" y="3254375"/>
          <p14:tracePt t="281313" x="7437438" y="3254375"/>
          <p14:tracePt t="281389" x="7391400" y="3268663"/>
          <p14:tracePt t="281455" x="7399338" y="3336925"/>
          <p14:tracePt t="281527" x="7246938" y="3581400"/>
          <p14:tracePt t="281656" x="7239000" y="3581400"/>
          <p14:tracePt t="281721" x="7170738" y="3679825"/>
          <p14:tracePt t="281786" x="7170738" y="3687763"/>
          <p14:tracePt t="281849" x="7154863" y="3673475"/>
          <p14:tracePt t="281913" x="7146925" y="3649663"/>
          <p14:tracePt t="282089" x="7146925" y="3641725"/>
          <p14:tracePt t="282164" x="7146925" y="3635375"/>
          <p14:tracePt t="282271" x="7146925" y="3627438"/>
          <p14:tracePt t="282335" x="7170738" y="3581400"/>
          <p14:tracePt t="282402" x="7185025" y="3543300"/>
          <p14:tracePt t="282535" x="7185025" y="3535363"/>
          <p14:tracePt t="282994" x="7178675" y="3535363"/>
          <p14:tracePt t="283075" x="7154863" y="3527425"/>
          <p14:tracePt t="283183" x="7146925" y="3527425"/>
          <p14:tracePt t="283248" x="6994525" y="3497263"/>
          <p14:tracePt t="283315" x="6683375" y="3489325"/>
          <p14:tracePt t="283383" x="6553200" y="3521075"/>
          <p14:tracePt t="283449" x="6408738" y="3573463"/>
          <p14:tracePt t="283516" x="6362700" y="3573463"/>
          <p14:tracePt t="283579" x="6332538" y="3573463"/>
          <p14:tracePt t="283642" x="6248400" y="3573463"/>
          <p14:tracePt t="283705" x="6232525" y="3573463"/>
          <p14:tracePt t="283887" x="6248400" y="3565525"/>
          <p14:tracePt t="283951" x="6683375" y="3482975"/>
          <p14:tracePt t="284019" x="6888163" y="3459163"/>
          <p14:tracePt t="284085" x="7086600" y="3459163"/>
          <p14:tracePt t="284153" x="7299325" y="3505200"/>
          <p14:tracePt t="284220" x="7337425" y="3527425"/>
          <p14:tracePt t="284287" x="7375525" y="3543300"/>
          <p14:tracePt t="284354" x="7407275" y="3543300"/>
          <p14:tracePt t="284417" x="7421563" y="3551238"/>
          <p14:tracePt t="284481" x="7421563" y="3565525"/>
          <p14:tracePt t="284544" x="7323138" y="3513138"/>
          <p14:tracePt t="284611" x="7132638" y="3382963"/>
          <p14:tracePt t="284680" x="6865938" y="3292475"/>
          <p14:tracePt t="284745" x="6759575" y="3292475"/>
          <p14:tracePt t="284815" x="6683375" y="3276600"/>
          <p14:tracePt t="284883" x="6499225" y="3292475"/>
          <p14:tracePt t="284947" x="6278563" y="3375025"/>
          <p14:tracePt t="285013" x="6218238" y="3421063"/>
          <p14:tracePt t="285078" x="6172200" y="3505200"/>
          <p14:tracePt t="285146" x="6126163" y="3565525"/>
          <p14:tracePt t="285211" x="6103938" y="3635375"/>
          <p14:tracePt t="285275" x="6118225" y="3635375"/>
          <p14:tracePt t="285344" x="6248400" y="3559175"/>
          <p14:tracePt t="285411" x="6316663" y="3482975"/>
          <p14:tracePt t="285476" x="6384925" y="3444875"/>
          <p14:tracePt t="285543" x="6607175" y="3406775"/>
          <p14:tracePt t="285610" x="6842125" y="3413125"/>
          <p14:tracePt t="285677" x="6934200" y="3444875"/>
          <p14:tracePt t="285745" x="7086600" y="3543300"/>
          <p14:tracePt t="285815" x="7140575" y="3573463"/>
          <p14:tracePt t="285984" x="7140575" y="3565525"/>
          <p14:tracePt t="286057" x="7140575" y="3559175"/>
          <p14:tracePt t="286184" x="7140575" y="3551238"/>
          <p14:tracePt t="286245" x="7132638" y="3543300"/>
          <p14:tracePt t="286314" x="7026275" y="3497263"/>
          <p14:tracePt t="286380" x="6515100" y="3360738"/>
          <p14:tracePt t="286449" x="5829300" y="3192463"/>
          <p14:tracePt t="286514" x="5562600" y="3154363"/>
          <p14:tracePt t="286580" x="5227638" y="3070225"/>
          <p14:tracePt t="286648" x="4618038" y="3055938"/>
          <p14:tracePt t="286715" x="3863975" y="3055938"/>
          <p14:tracePt t="286785" x="3200400" y="3055938"/>
          <p14:tracePt t="286851" x="2925763" y="3055938"/>
          <p14:tracePt t="286920" x="2293938" y="3222625"/>
          <p14:tracePt t="286987" x="1866900" y="3382963"/>
          <p14:tracePt t="287053" x="1798638" y="3421063"/>
          <p14:tracePt t="287117" x="1782763" y="3436938"/>
          <p14:tracePt t="287183" x="1782763" y="3467100"/>
          <p14:tracePt t="287248" x="1790700" y="3619500"/>
          <p14:tracePt t="287320" x="1806575" y="3665538"/>
          <p14:tracePt t="287382" x="1820863" y="3657600"/>
          <p14:tracePt t="287451" x="1874838" y="3603625"/>
          <p14:tracePt t="287519" x="1927225" y="3551238"/>
          <p14:tracePt t="287585" x="1989138" y="3513138"/>
          <p14:tracePt t="287654" x="2111375" y="3451225"/>
          <p14:tracePt t="287720" x="2400300" y="3436938"/>
          <p14:tracePt t="287789" x="2628900" y="3475038"/>
          <p14:tracePt t="287856" x="2781300" y="3559175"/>
          <p14:tracePt t="287924" x="3162300" y="3649663"/>
          <p14:tracePt t="287992" x="3482975" y="3649663"/>
          <p14:tracePt t="288061" x="3703638" y="3649663"/>
          <p14:tracePt t="288127" x="3916363" y="3679825"/>
          <p14:tracePt t="288191" x="4144963" y="3679825"/>
          <p14:tracePt t="288257" x="4381500" y="3687763"/>
          <p14:tracePt t="288328" x="4511675" y="3673475"/>
          <p14:tracePt t="288391" x="4541838" y="3665538"/>
          <p14:tracePt t="288458" x="4556125" y="3665538"/>
          <p14:tracePt t="288525" x="4670425" y="3657600"/>
          <p14:tracePt t="288591" x="4754563" y="3619500"/>
          <p14:tracePt t="288658" x="4822825" y="3619500"/>
          <p14:tracePt t="288725" x="5006975" y="3635375"/>
          <p14:tracePt t="288793" x="5089525" y="3649663"/>
          <p14:tracePt t="288858" x="5097463" y="3657600"/>
          <p14:tracePt t="288983" x="5089525" y="3657600"/>
          <p14:tracePt t="289050" x="4899025" y="3611563"/>
          <p14:tracePt t="289116" x="4564063" y="3535363"/>
          <p14:tracePt t="289181" x="4305300" y="3543300"/>
          <p14:tracePt t="289248" x="4221163" y="3619500"/>
          <p14:tracePt t="289409" x="4221163" y="3627438"/>
          <p14:tracePt t="289500" x="4297363" y="3581400"/>
          <p14:tracePt t="289567" x="4365625" y="3559175"/>
          <p14:tracePt t="289634" x="4441825" y="3513138"/>
          <p14:tracePt t="289698" x="4495800" y="3475038"/>
          <p14:tracePt t="289769" x="4572000" y="3451225"/>
          <p14:tracePt t="289838" x="4800600" y="3521075"/>
          <p14:tracePt t="289905" x="4854575" y="3535363"/>
          <p14:tracePt t="289968" x="4876800" y="3535363"/>
          <p14:tracePt t="290063" x="4876800" y="3527425"/>
          <p14:tracePt t="290126" x="4860925" y="3497263"/>
          <p14:tracePt t="290193" x="4822825" y="3459163"/>
          <p14:tracePt t="290261" x="4716463" y="3459163"/>
          <p14:tracePt t="290329" x="4625975" y="3444875"/>
          <p14:tracePt t="290431" x="4618038" y="3444875"/>
          <p14:tracePt t="290497" x="4594225" y="3467100"/>
          <p14:tracePt t="290568" x="4541838" y="3635375"/>
          <p14:tracePt t="290641" x="4533900" y="3725863"/>
          <p14:tracePt t="290717" x="4495800" y="3832225"/>
          <p14:tracePt t="290800" x="4427538" y="3962400"/>
          <p14:tracePt t="290866" x="4411663" y="3984625"/>
          <p14:tracePt t="290937" x="4365625" y="4016375"/>
          <p14:tracePt t="291002" x="4343400" y="4030663"/>
          <p14:tracePt t="291071" x="4297363" y="4084638"/>
          <p14:tracePt t="291137" x="4275138" y="4106863"/>
          <p14:tracePt t="291205" x="4206875" y="4130675"/>
          <p14:tracePt t="291275" x="4098925" y="4152900"/>
          <p14:tracePt t="291415" x="4098925" y="4144963"/>
          <p14:tracePt t="291478" x="4098925" y="4137025"/>
          <p14:tracePt t="291547" x="4114800" y="4030663"/>
          <p14:tracePt t="291616" x="4114800" y="3992563"/>
          <p14:tracePt t="291705" x="4144963" y="3825875"/>
          <p14:tracePt t="291786" x="4106863" y="3771900"/>
          <p14:tracePt t="291852" x="4008438" y="3756025"/>
          <p14:tracePt t="291943" x="4000500" y="3756025"/>
          <p14:tracePt t="292119" x="3984625" y="3749675"/>
          <p14:tracePt t="292183" x="3978275" y="3741738"/>
          <p14:tracePt t="292252" x="3924300" y="3711575"/>
          <p14:tracePt t="292318" x="3902075" y="3695700"/>
          <p14:tracePt t="292465" x="3902075" y="3673475"/>
          <p14:tracePt t="293104" x="3894138" y="3673475"/>
          <p14:tracePt t="293169" x="3703638" y="3741738"/>
          <p14:tracePt t="293239" x="3162300" y="3932238"/>
          <p14:tracePt t="293310" x="3078163" y="3962400"/>
          <p14:tracePt t="293386" x="3055938" y="4000500"/>
          <p14:tracePt t="293457" x="3040063" y="4092575"/>
          <p14:tracePt t="293530" x="2987675" y="4160838"/>
          <p14:tracePt t="293599" x="2949575" y="4191000"/>
          <p14:tracePt t="293669" x="2933700" y="4221163"/>
          <p14:tracePt t="293745" x="2911475" y="4259263"/>
          <p14:tracePt t="293823" x="2933700" y="4335463"/>
          <p14:tracePt t="293895" x="3284538" y="4313238"/>
          <p14:tracePt t="293973" x="3429000" y="4289425"/>
          <p14:tracePt t="294055" x="3436938" y="4289425"/>
          <p14:tracePt t="294120" x="3521075" y="4283075"/>
          <p14:tracePt t="294188" x="3641725" y="4267200"/>
          <p14:tracePt t="294256" x="3848100" y="4267200"/>
          <p14:tracePt t="294319" x="3863975" y="4267200"/>
          <p14:tracePt t="294388" x="3878263" y="4259263"/>
          <p14:tracePt t="294463" x="3886200" y="4259263"/>
          <p14:tracePt t="294528" x="3946525" y="4244975"/>
          <p14:tracePt t="294596" x="3970338" y="4229100"/>
          <p14:tracePt t="294662" x="3970338" y="4191000"/>
          <p14:tracePt t="294731" x="3924300" y="4152900"/>
          <p14:tracePt t="294799" x="3886200" y="4144963"/>
          <p14:tracePt t="294866" x="3848100" y="4122738"/>
          <p14:tracePt t="294933" x="3802063" y="4076700"/>
          <p14:tracePt t="295001" x="3695700" y="3984625"/>
          <p14:tracePt t="295071" x="3597275" y="3946525"/>
          <p14:tracePt t="295137" x="3543300" y="3940175"/>
          <p14:tracePt t="295202" x="3535363" y="3962400"/>
          <p14:tracePt t="295268" x="3535363" y="4022725"/>
          <p14:tracePt t="295335" x="3535363" y="4060825"/>
          <p14:tracePt t="295400" x="3527425" y="4106863"/>
          <p14:tracePt t="295465" x="3527425" y="4114800"/>
          <p14:tracePt t="295675" x="3521075" y="4114800"/>
          <p14:tracePt t="295847" x="3527425" y="4114800"/>
          <p14:tracePt t="295912" x="3649663" y="4114800"/>
          <p14:tracePt t="295977" x="3863975" y="4092575"/>
          <p14:tracePt t="296043" x="3894138" y="3978275"/>
          <p14:tracePt t="296109" x="3703638" y="3703638"/>
          <p14:tracePt t="296178" x="3679825" y="3687763"/>
          <p14:tracePt t="296246" x="3635375" y="3848100"/>
          <p14:tracePt t="296315" x="3657600" y="3886200"/>
          <p14:tracePt t="296383" x="3703638" y="3924300"/>
          <p14:tracePt t="296448" x="3717925" y="3946525"/>
          <p14:tracePt t="296519" x="3725863" y="3954463"/>
          <p14:tracePt t="296631" x="3717925" y="3962400"/>
          <p14:tracePt t="296697" x="3673475" y="4030663"/>
          <p14:tracePt t="296763" x="3611563" y="4068763"/>
          <p14:tracePt t="296833" x="3597275" y="4076700"/>
          <p14:tracePt t="296911" x="3603625" y="4084638"/>
          <p14:tracePt t="296976" x="3970338" y="4084638"/>
          <p14:tracePt t="297043" x="4175125" y="4068763"/>
          <p14:tracePt t="297109" x="4564063" y="4068763"/>
          <p14:tracePt t="297177" x="5464175" y="4068763"/>
          <p14:tracePt t="297244" x="5540375" y="4068763"/>
          <p14:tracePt t="297384" x="5546725" y="4068763"/>
          <p14:tracePt t="297449" x="6003925" y="4137025"/>
          <p14:tracePt t="297514" x="6065838" y="4137025"/>
          <p14:tracePt t="297593" x="6065838" y="4144963"/>
          <p14:tracePt t="297658" x="5927725" y="4206875"/>
          <p14:tracePt t="297724" x="5813425" y="4267200"/>
          <p14:tracePt t="297797" x="5768975" y="4283075"/>
          <p14:tracePt t="297895" x="5761038" y="4289425"/>
          <p14:tracePt t="297963" x="5745163" y="4343400"/>
          <p14:tracePt t="298029" x="5722938" y="4389438"/>
          <p14:tracePt t="298093" x="5715000" y="4389438"/>
          <p14:tracePt t="298156" x="5699125" y="4389438"/>
          <p14:tracePt t="298219" x="5684838" y="4389438"/>
          <p14:tracePt t="298283" x="5676900" y="4397375"/>
          <p14:tracePt t="298440" x="5668963" y="4397375"/>
          <p14:tracePt t="298503" x="5654675" y="4411663"/>
          <p14:tracePt t="298566" x="5646738" y="4403725"/>
          <p14:tracePt t="298635" x="5546725" y="4327525"/>
          <p14:tracePt t="298704" x="5151438" y="4191000"/>
          <p14:tracePt t="298774" x="5021263" y="4160838"/>
          <p14:tracePt t="298838" x="4945063" y="4130675"/>
          <p14:tracePt t="298903" x="4914900" y="4092575"/>
          <p14:tracePt t="298969" x="4906963" y="4092575"/>
          <p14:tracePt t="299033" x="4884738" y="4098925"/>
          <p14:tracePt t="299409" x="4876800" y="4098925"/>
          <p14:tracePt t="299535" x="4868863" y="4098925"/>
          <p14:tracePt t="300161" x="4860925" y="4098925"/>
          <p14:tracePt t="300355" x="4868863" y="4106863"/>
          <p14:tracePt t="300442" x="5203825" y="4237038"/>
          <p14:tracePt t="300507" x="5249863" y="4244975"/>
          <p14:tracePt t="300871" x="5241925" y="4244975"/>
          <p14:tracePt t="300937" x="5151438" y="4244975"/>
          <p14:tracePt t="301002" x="5127625" y="4251325"/>
          <p14:tracePt t="301067" x="5097463" y="4305300"/>
          <p14:tracePt t="301135" x="5037138" y="4359275"/>
          <p14:tracePt t="301201" x="4960938" y="4365625"/>
          <p14:tracePt t="301269" x="4816475" y="4359275"/>
          <p14:tracePt t="301336" x="4724400" y="4359275"/>
          <p14:tracePt t="301399" x="4716463" y="4365625"/>
          <p14:tracePt t="301619" x="4708525" y="4365625"/>
          <p14:tracePt t="301712" x="4702175" y="4365625"/>
          <p14:tracePt t="301776" x="4678363" y="4381500"/>
          <p14:tracePt t="301944" x="4678363" y="4373563"/>
          <p14:tracePt t="302007" x="4678363" y="4365625"/>
          <p14:tracePt t="302184" x="4678363" y="4359275"/>
          <p14:tracePt t="302245" x="4694238" y="4351338"/>
          <p14:tracePt t="302370" x="4694238" y="4359275"/>
          <p14:tracePt t="302461" x="4694238" y="4381500"/>
          <p14:tracePt t="303161" x="4694238" y="4389438"/>
          <p14:tracePt t="303237" x="4694238" y="4397375"/>
          <p14:tracePt t="303298" x="4694238" y="4403725"/>
          <p14:tracePt t="303520" x="4694238" y="4411663"/>
          <p14:tracePt t="303581" x="4694238" y="4419600"/>
          <p14:tracePt t="303904" x="4678363" y="4419600"/>
          <p14:tracePt t="303969" x="3711575" y="4092575"/>
          <p14:tracePt t="304036" x="3513138" y="4046538"/>
          <p14:tracePt t="304106" x="3535363" y="4046538"/>
          <p14:tracePt t="304176" x="3665538" y="4114800"/>
          <p14:tracePt t="304241" x="3711575" y="4137025"/>
          <p14:tracePt t="304312" x="3771900" y="4198938"/>
          <p14:tracePt t="304378" x="3802063" y="4213225"/>
          <p14:tracePt t="304451" x="3810000" y="4213225"/>
          <p14:tracePt t="304536" x="3817938" y="4206875"/>
          <p14:tracePt t="304602" x="4144963" y="4351338"/>
          <p14:tracePt t="304668" x="4259263" y="4435475"/>
          <p14:tracePt t="304792" x="4244975" y="4435475"/>
          <p14:tracePt t="304860" x="4191000" y="4403725"/>
          <p14:tracePt t="304924" x="4168775" y="4389438"/>
          <p14:tracePt t="305080" x="4175125" y="4389438"/>
          <p14:tracePt t="305144" x="4198938" y="4389438"/>
          <p14:tracePt t="305336" x="4191000" y="4373563"/>
          <p14:tracePt t="305403" x="4060825" y="4305300"/>
          <p14:tracePt t="305471" x="3970338" y="4283075"/>
          <p14:tracePt t="305776" x="3984625" y="4283075"/>
          <p14:tracePt t="305936" x="3984625" y="4289425"/>
          <p14:tracePt t="306088" x="3984625" y="4305300"/>
          <p14:tracePt t="306154" x="3984625" y="4435475"/>
          <p14:tracePt t="306219" x="4000500" y="4465638"/>
          <p14:tracePt t="306424" x="4008438" y="4465638"/>
          <p14:tracePt t="306491" x="3970338" y="4321175"/>
          <p14:tracePt t="306563" x="3962400" y="4321175"/>
          <p14:tracePt t="306664" x="3962400" y="4305300"/>
          <p14:tracePt t="306726" x="3962400" y="4289425"/>
          <p14:tracePt t="306788" x="3978275" y="4297363"/>
          <p14:tracePt t="306865" x="4016375" y="4321175"/>
          <p14:tracePt t="306935" x="4046538" y="4327525"/>
          <p14:tracePt t="307000" x="4084638" y="4389438"/>
          <p14:tracePt t="307068" x="4098925" y="4419600"/>
          <p14:tracePt t="307135" x="4137025" y="4419600"/>
          <p14:tracePt t="307204" x="4221163" y="4419600"/>
          <p14:tracePt t="307276" x="4906963" y="4587875"/>
          <p14:tracePt t="307343" x="5303838" y="4594225"/>
          <p14:tracePt t="307410" x="5318125" y="4541838"/>
          <p14:tracePt t="307477" x="5318125" y="4518025"/>
          <p14:tracePt t="307551" x="5426075" y="4289425"/>
          <p14:tracePt t="307621" x="5532438" y="4122738"/>
          <p14:tracePt t="307768" x="5524500" y="4130675"/>
          <p14:tracePt t="307838" x="5502275" y="4144963"/>
          <p14:tracePt t="307904" x="5464175" y="4168775"/>
          <p14:tracePt t="307978" x="5410200" y="4229100"/>
          <p14:tracePt t="308051" x="5402263" y="4275138"/>
          <p14:tracePt t="308216" x="5394325" y="4275138"/>
          <p14:tracePt t="308285" x="5326063" y="4297363"/>
          <p14:tracePt t="308351" x="5287963" y="4305300"/>
          <p14:tracePt t="308426" x="5227638" y="4351338"/>
          <p14:tracePt t="308497" x="5227638" y="4365625"/>
          <p14:tracePt t="308616" x="5227638" y="4373563"/>
          <p14:tracePt t="308682" x="5203825" y="4373563"/>
          <p14:tracePt t="308750" x="5159375" y="4343400"/>
          <p14:tracePt t="308825" x="5135563" y="4313238"/>
          <p14:tracePt t="308893" x="5135563" y="4327525"/>
          <p14:tracePt t="308959" x="5135563" y="4351338"/>
          <p14:tracePt t="309027" x="5151438" y="4381500"/>
          <p14:tracePt t="309098" x="5151438" y="4441825"/>
          <p14:tracePt t="309163" x="5151438" y="4457700"/>
          <p14:tracePt t="309234" x="5151438" y="4473575"/>
          <p14:tracePt t="309299" x="5143500" y="4487863"/>
          <p14:tracePt t="309368" x="5113338" y="4549775"/>
          <p14:tracePt t="309437" x="5083175" y="4602163"/>
          <p14:tracePt t="309500" x="5075238" y="4610100"/>
          <p14:tracePt t="309569" x="5075238" y="4618038"/>
          <p14:tracePt t="309640" x="5067300" y="4618038"/>
          <p14:tracePt t="309704" x="5051425" y="4625975"/>
          <p14:tracePt t="309772" x="5051425" y="4632325"/>
          <p14:tracePt t="309843" x="5029200" y="4625975"/>
          <p14:tracePt t="309909" x="4922838" y="4572000"/>
          <p14:tracePt t="309980" x="4564063" y="4397375"/>
          <p14:tracePt t="310050" x="3894138" y="4084638"/>
          <p14:tracePt t="310123" x="3703638" y="3962400"/>
          <p14:tracePt t="310216" x="3695700" y="3962400"/>
          <p14:tracePt t="310280" x="3725863" y="4008438"/>
          <p14:tracePt t="310346" x="3749675" y="4030663"/>
          <p14:tracePt t="310424" x="3763963" y="4030663"/>
          <p14:tracePt t="310491" x="3856038" y="4008438"/>
          <p14:tracePt t="310575" x="3962400" y="3954463"/>
          <p14:tracePt t="310646" x="4054475" y="3954463"/>
          <p14:tracePt t="310724" x="4130675" y="3978275"/>
          <p14:tracePt t="310795" x="4237038" y="4060825"/>
          <p14:tracePt t="310887" x="4411663" y="4152900"/>
          <p14:tracePt t="310960" x="4686300" y="4152900"/>
          <p14:tracePt t="311031" x="5089525" y="4137025"/>
          <p14:tracePt t="311106" x="5478463" y="4076700"/>
          <p14:tracePt t="311174" x="5791200" y="4076700"/>
          <p14:tracePt t="311248" x="5829300" y="4068763"/>
          <p14:tracePt t="311323" x="5935663" y="4076700"/>
          <p14:tracePt t="311391" x="6194425" y="4098925"/>
          <p14:tracePt t="311458" x="6294438" y="4098925"/>
          <p14:tracePt t="311568" x="6270625" y="4098925"/>
          <p14:tracePt t="311633" x="6194425" y="4137025"/>
          <p14:tracePt t="311703" x="6019800" y="4251325"/>
          <p14:tracePt t="311767" x="5981700" y="4283075"/>
          <p14:tracePt t="312192" x="5973763" y="4283075"/>
          <p14:tracePt t="312257" x="5951538" y="4289425"/>
          <p14:tracePt t="312513" x="5951538" y="4283075"/>
          <p14:tracePt t="312603" x="6027738" y="4305300"/>
          <p14:tracePt t="312668" x="6057900" y="4305300"/>
          <p14:tracePt t="312732" x="6080125" y="4305300"/>
          <p14:tracePt t="312816" x="6073775" y="4305300"/>
          <p14:tracePt t="312880" x="6049963" y="4313238"/>
          <p14:tracePt t="312944" x="6049963" y="4321175"/>
          <p14:tracePt t="313064" x="6042025" y="4327525"/>
          <p14:tracePt t="313258" x="6027738" y="4327525"/>
          <p14:tracePt t="313342" x="6011863" y="4327525"/>
          <p14:tracePt t="314146" x="6003925" y="4327525"/>
          <p14:tracePt t="314221" x="5989638" y="4313238"/>
          <p14:tracePt t="314286" x="5943600" y="4283075"/>
          <p14:tracePt t="314352" x="5913438" y="4275138"/>
          <p14:tracePt t="314624" x="5913438" y="4283075"/>
          <p14:tracePt t="314690" x="5913438" y="4351338"/>
          <p14:tracePt t="314754" x="5913438" y="4359275"/>
          <p14:tracePt t="315668" x="5913438" y="4351338"/>
          <p14:tracePt t="315731" x="5913438" y="4343400"/>
          <p14:tracePt t="315793" x="5913438" y="4335463"/>
          <p14:tracePt t="315856" x="5905500" y="4343400"/>
          <p14:tracePt t="315918" x="5905500" y="4351338"/>
          <p14:tracePt t="316081" x="5897563" y="4351338"/>
          <p14:tracePt t="316157" x="5875338" y="4351338"/>
          <p14:tracePt t="316220" x="5845175" y="4351338"/>
          <p14:tracePt t="316286" x="5821363" y="4327525"/>
          <p14:tracePt t="316350" x="5813425" y="4321175"/>
          <p14:tracePt t="316472" x="5807075" y="4321175"/>
          <p14:tracePt t="316536" x="5608638" y="4335463"/>
          <p14:tracePt t="316602" x="5273675" y="4351338"/>
          <p14:tracePt t="316667" x="5241925" y="4359275"/>
          <p14:tracePt t="316729" x="5235575" y="4365625"/>
          <p14:tracePt t="316794" x="5241925" y="4389438"/>
          <p14:tracePt t="316857" x="5257800" y="4403725"/>
          <p14:tracePt t="316937" x="5257800" y="4411663"/>
          <p14:tracePt t="317003" x="5189538" y="4419600"/>
          <p14:tracePt t="317082" x="4983163" y="4419600"/>
          <p14:tracePt t="317148" x="4906963" y="4465638"/>
          <p14:tracePt t="317215" x="5554663" y="4770438"/>
          <p14:tracePt t="317465" x="5464175" y="4800600"/>
          <p14:tracePt t="317530" x="5380038" y="4702175"/>
          <p14:tracePt t="317803" x="5372100" y="4694238"/>
          <p14:tracePt t="317877" x="5364163" y="4664075"/>
          <p14:tracePt t="317943" x="5287963" y="4640263"/>
          <p14:tracePt t="318010" x="5006975" y="4656138"/>
          <p14:tracePt t="318082" x="4884738" y="4724400"/>
          <p14:tracePt t="318160" x="4876800" y="4724400"/>
          <p14:tracePt t="318224" x="4830763" y="4656138"/>
          <p14:tracePt t="318286" x="4816475" y="4648200"/>
          <p14:tracePt t="318415" x="4808538" y="4648200"/>
          <p14:tracePt t="318556" x="4694238" y="4746625"/>
          <p14:tracePt t="318627" x="4640263" y="4846638"/>
          <p14:tracePt t="318692" x="4625975" y="4860925"/>
          <p14:tracePt t="318762" x="4449763" y="4975225"/>
          <p14:tracePt t="318829" x="4244975" y="5083175"/>
          <p14:tracePt t="318897" x="4221163" y="5083175"/>
          <p14:tracePt t="318962" x="4038600" y="4991100"/>
          <p14:tracePt t="319035" x="3589338" y="4868863"/>
          <p14:tracePt t="319104" x="3154363" y="4732338"/>
          <p14:tracePt t="319167" x="3116263" y="4716463"/>
          <p14:tracePt t="319232" x="2987675" y="4670425"/>
          <p14:tracePt t="319300" x="2955925" y="4670425"/>
          <p14:tracePt t="319363" x="2955925" y="4656138"/>
          <p14:tracePt t="319429" x="3390900" y="4518025"/>
          <p14:tracePt t="319493" x="3543300" y="4487863"/>
          <p14:tracePt t="319557" x="3565525" y="4487863"/>
          <p14:tracePt t="319625" x="3641725" y="4495800"/>
          <p14:tracePt t="319692" x="3894138" y="4435475"/>
          <p14:tracePt t="319771" x="4541838" y="4229100"/>
          <p14:tracePt t="319841" x="4716463" y="3695700"/>
          <p14:tracePt t="319906" x="4648200" y="3254375"/>
          <p14:tracePt t="319972" x="4618038" y="3032125"/>
          <p14:tracePt t="320044" x="4419600" y="2667000"/>
          <p14:tracePt t="320112" x="4160838" y="2378075"/>
          <p14:tracePt t="320179" x="3787775" y="2346325"/>
          <p14:tracePt t="320247" x="3260725" y="2316163"/>
          <p14:tracePt t="320313" x="3025775" y="2263775"/>
          <p14:tracePt t="320381" x="2751138" y="2370138"/>
          <p14:tracePt t="320449" x="2606675" y="2628900"/>
          <p14:tracePt t="320515" x="2560638" y="2751138"/>
          <p14:tracePt t="320584" x="2636838" y="2933700"/>
          <p14:tracePt t="320649" x="2987675" y="3132138"/>
          <p14:tracePt t="320715" x="3322638" y="3222625"/>
          <p14:tracePt t="320784" x="3787775" y="3222625"/>
          <p14:tracePt t="320850" x="4259263" y="3200400"/>
          <p14:tracePt t="320916" x="4403725" y="3184525"/>
          <p14:tracePt t="320983" x="4564063" y="3108325"/>
          <p14:tracePt t="321053" x="4564063" y="2941638"/>
          <p14:tracePt t="321120" x="4511675" y="2759075"/>
          <p14:tracePt t="321187" x="4198938" y="2727325"/>
          <p14:tracePt t="321255" x="3627438" y="2789238"/>
          <p14:tracePt t="321321" x="3382963" y="2849563"/>
          <p14:tracePt t="321388" x="3178175" y="3025775"/>
          <p14:tracePt t="321456" x="3330575" y="3679825"/>
          <p14:tracePt t="321521" x="3475038" y="4046538"/>
          <p14:tracePt t="321587" x="3649663" y="4564063"/>
          <p14:tracePt t="321658" x="4084638" y="5227638"/>
          <p14:tracePt t="321722" x="4092575" y="5241925"/>
          <p14:tracePt t="321786" x="4098925" y="5241925"/>
          <p14:tracePt t="321851" x="4137025" y="5219700"/>
          <p14:tracePt t="321917" x="4160838" y="5173663"/>
          <p14:tracePt t="321982" x="4106863" y="5059363"/>
          <p14:tracePt t="322054" x="3802063" y="4914900"/>
          <p14:tracePt t="322121" x="3336925" y="4876800"/>
          <p14:tracePt t="322185" x="3322638" y="4876800"/>
          <p14:tracePt t="322246" x="3306763" y="4884738"/>
          <p14:tracePt t="322312" x="3306763" y="4892675"/>
          <p14:tracePt t="322376" x="3306763" y="4899025"/>
          <p14:tracePt t="322437" x="3306763" y="4906963"/>
          <p14:tracePt t="322498" x="3306763" y="4914900"/>
          <p14:tracePt t="322624" x="3306763" y="4922838"/>
          <p14:tracePt t="322690" x="3635375" y="4876800"/>
          <p14:tracePt t="322756" x="4137025" y="4860925"/>
          <p14:tracePt t="322821" x="4289425" y="4860925"/>
          <p14:tracePt t="322886" x="4335463" y="4860925"/>
          <p14:tracePt t="322952" x="4525963" y="4830763"/>
          <p14:tracePt t="323020" x="4579938" y="4808538"/>
          <p14:tracePt t="323089" x="4610100" y="4800600"/>
          <p14:tracePt t="323155" x="4618038" y="4800600"/>
          <p14:tracePt t="323221" x="4618038" y="4816475"/>
          <p14:tracePt t="323289" x="4587875" y="4846638"/>
          <p14:tracePt t="323364" x="4533900" y="4868863"/>
          <p14:tracePt t="323429" x="4503738" y="4876800"/>
          <p14:tracePt t="323496" x="4479925" y="4892675"/>
          <p14:tracePt t="323608" x="4487863" y="4892675"/>
          <p14:tracePt t="323674" x="4572000" y="4876800"/>
          <p14:tracePt t="323740" x="4664075" y="4868863"/>
          <p14:tracePt t="323807" x="4830763" y="4854575"/>
          <p14:tracePt t="323874" x="4892675" y="4762500"/>
          <p14:tracePt t="323939" x="4899025" y="4724400"/>
          <p14:tracePt t="324003" x="4838700" y="4724400"/>
          <p14:tracePt t="324076" x="4762500" y="4724400"/>
          <p14:tracePt t="324141" x="4670425" y="4732338"/>
          <p14:tracePt t="324207" x="4648200" y="4732338"/>
          <p14:tracePt t="324271" x="4640263" y="4740275"/>
          <p14:tracePt t="324336" x="4632325" y="4740275"/>
          <p14:tracePt t="324404" x="4648200" y="4716463"/>
          <p14:tracePt t="324465" x="4656138" y="4716463"/>
          <p14:tracePt t="324537" x="4664075" y="4716463"/>
          <p14:tracePt t="324599" x="4664075" y="4724400"/>
          <p14:tracePt t="324796" x="4664075" y="4732338"/>
          <p14:tracePt t="324883" x="4656138" y="4732338"/>
          <p14:tracePt t="324946" x="4656138" y="4746625"/>
          <p14:tracePt t="325010" x="4640263" y="4778375"/>
          <p14:tracePt t="325076" x="4632325" y="4778375"/>
          <p14:tracePt t="325138" x="4625975" y="4778375"/>
          <p14:tracePt t="325514" x="4618038" y="4778375"/>
          <p14:tracePt t="325992" x="4632325" y="4770438"/>
          <p14:tracePt t="326056" x="4664075" y="4686300"/>
          <p14:tracePt t="326120" x="4670425" y="4664075"/>
          <p14:tracePt t="326321" x="4664075" y="4656138"/>
          <p14:tracePt t="326389" x="4648200" y="4656138"/>
          <p14:tracePt t="326455" x="4610100" y="4656138"/>
          <p14:tracePt t="326520" x="4572000" y="4648200"/>
          <p14:tracePt t="326585" x="4533900" y="4640263"/>
          <p14:tracePt t="326648" x="4518025" y="4632325"/>
          <p14:tracePt t="326836" x="4525963" y="4632325"/>
          <p14:tracePt t="326932" x="4556125" y="4632325"/>
          <p14:tracePt t="327049" x="4564063" y="4632325"/>
          <p14:tracePt t="327368" x="4572000" y="4632325"/>
          <p14:tracePt t="327560" x="4579938" y="4632325"/>
          <p14:tracePt t="327625" x="4602163" y="4618038"/>
          <p14:tracePt t="327749" x="4618038" y="4618038"/>
          <p14:tracePt t="328050" x="4625975" y="4618038"/>
          <p14:tracePt t="328120" x="4670425" y="4625975"/>
          <p14:tracePt t="328187" x="4702175" y="4632325"/>
          <p14:tracePt t="328257" x="4754563" y="4640263"/>
          <p14:tracePt t="328323" x="4792663" y="4656138"/>
          <p14:tracePt t="328388" x="4792663" y="4664075"/>
          <p14:tracePt t="328451" x="4792663" y="4678363"/>
          <p14:tracePt t="328529" x="4784725" y="4678363"/>
          <p14:tracePt t="328592" x="4740275" y="4694238"/>
          <p14:tracePt t="328656" x="4716463" y="4708525"/>
          <p14:tracePt t="328720" x="4708525" y="4702175"/>
          <p14:tracePt t="328786" x="4694238" y="4664075"/>
          <p14:tracePt t="328852" x="4670425" y="4686300"/>
          <p14:tracePt t="328917" x="4648200" y="4694238"/>
          <p14:tracePt t="328981" x="4625975" y="4694238"/>
          <p14:tracePt t="329045" x="4625975" y="4686300"/>
          <p14:tracePt t="329108" x="4625975" y="4694238"/>
          <p14:tracePt t="329171" x="4670425" y="4678363"/>
          <p14:tracePt t="329239" x="4778375" y="4664075"/>
          <p14:tracePt t="329309" x="5181600" y="4822825"/>
          <p14:tracePt t="329383" x="5654675" y="4906963"/>
          <p14:tracePt t="329450" x="5654675" y="4860925"/>
          <p14:tracePt t="329518" x="5608638" y="4822825"/>
          <p14:tracePt t="329585" x="5546725" y="4808538"/>
          <p14:tracePt t="329651" x="5540375" y="4808538"/>
          <p14:tracePt t="329717" x="5516563" y="4808538"/>
          <p14:tracePt t="329778" x="5508625" y="4808538"/>
          <p14:tracePt t="329842" x="5494338" y="4808538"/>
          <p14:tracePt t="329906" x="5470525" y="4808538"/>
          <p14:tracePt t="329970" x="5440363" y="4792663"/>
          <p14:tracePt t="330036" x="5410200" y="4754563"/>
          <p14:tracePt t="330104" x="5364163" y="4754563"/>
          <p14:tracePt t="330167" x="5356225" y="4746625"/>
          <p14:tracePt t="330233" x="5349875" y="4740275"/>
          <p14:tracePt t="330297" x="5341938" y="4740275"/>
          <p14:tracePt t="330360" x="5334000" y="4740275"/>
          <p14:tracePt t="330427" x="5318125" y="4754563"/>
          <p14:tracePt t="330499" x="5219700" y="4816475"/>
          <p14:tracePt t="330569" x="5211763" y="4816475"/>
          <p14:tracePt t="330778" x="5211763" y="4808538"/>
          <p14:tracePt t="330864" x="5349875" y="4594225"/>
          <p14:tracePt t="330933" x="5440363" y="4365625"/>
          <p14:tracePt t="330996" x="5456238" y="4359275"/>
          <p14:tracePt t="335601" x="5372100" y="4359275"/>
          <p14:tracePt t="335667" x="2506663" y="3276600"/>
          <p14:tracePt t="335731" x="2659063" y="3116263"/>
          <p14:tracePt t="336065" x="2659063" y="3108325"/>
          <p14:tracePt t="336131" x="2765425" y="3025775"/>
          <p14:tracePt t="336197" x="2628900" y="2903538"/>
          <p14:tracePt t="336276" x="2446338" y="2917825"/>
          <p14:tracePt t="336349" x="2378075" y="3001963"/>
          <p14:tracePt t="336418" x="2759075" y="3482975"/>
          <p14:tracePt t="336490" x="3597275" y="5578475"/>
          <p14:tracePt t="336559" x="4106863" y="5997575"/>
          <p14:tracePt t="336627" x="4579938" y="5965825"/>
          <p14:tracePt t="336697" x="5045075" y="5913438"/>
          <p14:tracePt t="336770" x="6392863" y="6065838"/>
          <p14:tracePt t="336837" x="6477000" y="6073775"/>
          <p14:tracePt t="336907" x="6667500" y="6011863"/>
          <p14:tracePt t="336980" x="6988175" y="5921375"/>
          <p14:tracePt t="337056" x="7513638" y="5851525"/>
          <p14:tracePt t="337122" x="7543800" y="5837238"/>
          <p14:tracePt t="337195" x="7581900" y="5730875"/>
          <p14:tracePt t="337262" x="7581900" y="5638800"/>
          <p14:tracePt t="337338" x="7627938" y="5508625"/>
          <p14:tracePt t="337408" x="7658100" y="5470525"/>
          <p14:tracePt t="337485" x="7718425" y="5456238"/>
          <p14:tracePt t="337553" x="7802563" y="5440363"/>
          <p14:tracePt t="337624" x="7818438" y="5432425"/>
          <p14:tracePt t="337737" x="7810500" y="5432425"/>
          <p14:tracePt t="337803" x="7742238" y="5478463"/>
          <p14:tracePt t="337867" x="7726363" y="5486400"/>
          <p14:tracePt t="338513" x="7712075" y="5478463"/>
          <p14:tracePt t="338580" x="7620000" y="5394325"/>
          <p14:tracePt t="338652" x="7551738" y="5356225"/>
          <p14:tracePt t="338723" x="7269163" y="5364163"/>
          <p14:tracePt t="338790" x="7261225" y="5372100"/>
          <p14:tracePt t="338858" x="7299325" y="5440363"/>
          <p14:tracePt t="338928" x="7407275" y="5516563"/>
          <p14:tracePt t="339001" x="7497763" y="5608638"/>
          <p14:tracePt t="339069" x="7756525" y="5608638"/>
          <p14:tracePt t="339138" x="7840663" y="5622925"/>
          <p14:tracePt t="339202" x="7856538" y="5622925"/>
          <p14:tracePt t="339272" x="7840663" y="5622925"/>
          <p14:tracePt t="339449" x="7832725" y="5630863"/>
          <p14:tracePt t="339513" x="7802563" y="5730875"/>
          <p14:tracePt t="339745" x="7810500" y="5730875"/>
          <p14:tracePt t="339833" x="7818438" y="5730875"/>
          <p14:tracePt t="340009" x="7818438" y="5715000"/>
          <p14:tracePt t="340072" x="7818438" y="5692775"/>
          <p14:tracePt t="340138" x="7848600" y="5661025"/>
          <p14:tracePt t="340205" x="7864475" y="5661025"/>
          <p14:tracePt t="340313" x="7864475" y="5668963"/>
          <p14:tracePt t="340377" x="7802563" y="5699125"/>
          <p14:tracePt t="340443" x="7780338" y="5699125"/>
          <p14:tracePt t="340507" x="7772400" y="5692775"/>
          <p14:tracePt t="340601" x="7764463" y="5684838"/>
          <p14:tracePt t="340681" x="7756525" y="5684838"/>
          <p14:tracePt t="340744" x="7750175" y="5684838"/>
          <p14:tracePt t="340809" x="7742238" y="5684838"/>
          <p14:tracePt t="340905" x="7734300" y="5684838"/>
          <p14:tracePt t="340967" x="7726363" y="5684838"/>
          <p14:tracePt t="341030" x="7718425" y="5699125"/>
          <p14:tracePt t="341095" x="7718425" y="5707063"/>
          <p14:tracePt t="341157" x="7712075" y="5715000"/>
          <p14:tracePt t="341233" x="7704138" y="5722938"/>
          <p14:tracePt t="341298" x="7696200" y="5722938"/>
          <p14:tracePt t="341377" x="7688263" y="5722938"/>
          <p14:tracePt t="341755" x="7680325" y="5722938"/>
          <p14:tracePt t="341836" x="7673975" y="5737225"/>
          <p14:tracePt t="342217" x="7666038" y="5745163"/>
          <p14:tracePt t="342286" x="7658100" y="5745163"/>
          <p14:tracePt t="342361" x="7650163" y="5745163"/>
          <p14:tracePt t="342425" x="7666038" y="5761038"/>
          <p14:tracePt t="342491" x="7688263" y="5768975"/>
          <p14:tracePt t="342558" x="7726363" y="5768975"/>
          <p14:tracePt t="342625" x="7802563" y="5684838"/>
          <p14:tracePt t="342689" x="7826375" y="5638800"/>
          <p14:tracePt t="342761" x="7826375" y="5630863"/>
          <p14:tracePt t="342825" x="7856538" y="5584825"/>
          <p14:tracePt t="342894" x="7947025" y="5508625"/>
          <p14:tracePt t="342956" x="7947025" y="5502275"/>
          <p14:tracePt t="343049" x="7954963" y="5502275"/>
          <p14:tracePt t="343110" x="7947025" y="5508625"/>
          <p14:tracePt t="343225" x="7940675" y="5508625"/>
          <p14:tracePt t="343290" x="7932738" y="5508625"/>
          <p14:tracePt t="343634" x="7932738" y="5502275"/>
          <p14:tracePt t="343710" x="7970838" y="5402263"/>
          <p14:tracePt t="343776" x="7978775" y="5394325"/>
          <p14:tracePt t="343838" x="7978775" y="5387975"/>
          <p14:tracePt t="343921" x="7970838" y="5387975"/>
          <p14:tracePt t="343985" x="7940675" y="5410200"/>
          <p14:tracePt t="344052" x="7924800" y="5540375"/>
          <p14:tracePt t="344117" x="7924800" y="5570538"/>
          <p14:tracePt t="344179" x="7916863" y="5584825"/>
          <p14:tracePt t="344240" x="7908925" y="5584825"/>
          <p14:tracePt t="344377" x="7902575" y="5584825"/>
          <p14:tracePt t="344505" x="7886700" y="5584825"/>
          <p14:tracePt t="344566" x="7878763" y="5592763"/>
          <p14:tracePt t="344673" x="7870825" y="5592763"/>
          <p14:tracePt t="344740" x="7864475" y="5608638"/>
          <p14:tracePt t="344802" x="7856538" y="5608638"/>
          <p14:tracePt t="345012" x="7864475" y="5608638"/>
          <p14:tracePt t="345120" x="7902575" y="5546725"/>
          <p14:tracePt t="345257" x="7902575" y="5540375"/>
          <p14:tracePt t="345323" x="7902575" y="5524500"/>
          <p14:tracePt t="345393" x="7902575" y="5516563"/>
          <p14:tracePt t="345748" x="7902575" y="5524500"/>
          <p14:tracePt t="346917" x="7902575" y="5532438"/>
          <p14:tracePt t="346983" x="7886700" y="5540375"/>
          <p14:tracePt t="347046" x="7878763" y="5540375"/>
          <p14:tracePt t="347467" x="7870825" y="5540375"/>
          <p14:tracePt t="347601" x="7864475" y="5546725"/>
          <p14:tracePt t="347779" x="7864475" y="5562600"/>
          <p14:tracePt t="347871" x="7864475" y="5570538"/>
          <p14:tracePt t="347938" x="7856538" y="5570538"/>
          <p14:tracePt t="348091" x="7856538" y="5578475"/>
          <p14:tracePt t="348175" x="7848600" y="5592763"/>
          <p14:tracePt t="348499" x="7840663" y="5600700"/>
          <p14:tracePt t="348573" x="7840663" y="5608638"/>
          <p14:tracePt t="349139" x="7848600" y="5608638"/>
          <p14:tracePt t="349818" x="7848600" y="5600700"/>
          <p14:tracePt t="349880" x="7864475" y="5600700"/>
          <p14:tracePt t="349948" x="7870825" y="5584825"/>
          <p14:tracePt t="350187" x="7864475" y="5592763"/>
          <p14:tracePt t="350264" x="7848600" y="5616575"/>
          <p14:tracePt t="350418" x="7840663" y="5616575"/>
          <p14:tracePt t="350488" x="7840663" y="5608638"/>
          <p14:tracePt t="350610" x="7848600" y="5608638"/>
          <p14:tracePt t="350682" x="7856538" y="5608638"/>
          <p14:tracePt t="350743" x="7864475" y="5600700"/>
          <p14:tracePt t="350809" x="7878763" y="5562600"/>
          <p14:tracePt t="351251" x="7886700" y="5554663"/>
          <p14:tracePt t="351327" x="7886700" y="5540375"/>
          <p14:tracePt t="351395" x="7924800" y="5502275"/>
          <p14:tracePt t="351457" x="7940675" y="5494338"/>
          <p14:tracePt t="352090" x="7947025" y="5494338"/>
          <p14:tracePt t="352153" x="7970838" y="5494338"/>
          <p14:tracePt t="352218" x="7993063" y="5502275"/>
          <p14:tracePt t="352282" x="8001000" y="5502275"/>
          <p14:tracePt t="352531" x="7985125" y="5508625"/>
          <p14:tracePt t="352609" x="7978775" y="5508625"/>
          <p14:tracePt t="353035" x="7962900" y="5516563"/>
          <p14:tracePt t="353119" x="7962900" y="5524500"/>
          <p14:tracePt t="353658" x="7962900" y="5516563"/>
          <p14:tracePt t="353721" x="7970838" y="5486400"/>
          <p14:tracePt t="353785" x="7970838" y="5470525"/>
          <p14:tracePt t="353848" x="7970838" y="5464175"/>
          <p14:tracePt t="354362" x="7970838" y="5478463"/>
          <p14:tracePt t="354426" x="7970838" y="5494338"/>
          <p14:tracePt t="355474" x="7962900" y="5494338"/>
          <p14:tracePt t="355635" x="7954963" y="5494338"/>
          <p14:tracePt t="357707" x="7947025" y="5502275"/>
          <p14:tracePt t="357972" x="7940675" y="5502275"/>
          <p14:tracePt t="358046" x="7940675" y="5508625"/>
          <p14:tracePt t="358324" x="7932738" y="5508625"/>
          <p14:tracePt t="358723" x="7924800" y="5508625"/>
          <p14:tracePt t="358882" x="7908925" y="5508625"/>
          <p14:tracePt t="358944" x="7902575" y="5508625"/>
          <p14:tracePt t="359008" x="7894638" y="5508625"/>
          <p14:tracePt t="359070" x="7886700" y="5516563"/>
          <p14:tracePt t="359170" x="7878763" y="5532438"/>
          <p14:tracePt t="359237" x="7864475" y="5570538"/>
          <p14:tracePt t="359302" x="7856538" y="5592763"/>
          <p14:tracePt t="359394" x="7856538" y="5600700"/>
          <p14:tracePt t="359596" x="7848600" y="5600700"/>
          <p14:tracePt t="359669" x="7840663" y="5600700"/>
          <p14:tracePt t="359733" x="7818438" y="5600700"/>
          <p14:tracePt t="360220" x="7810500" y="5608638"/>
          <p14:tracePt t="360299" x="7673975" y="5722938"/>
          <p14:tracePt t="360361" x="7666038" y="5722938"/>
          <p14:tracePt t="360867" x="7666038" y="5715000"/>
          <p14:tracePt t="360928" x="7666038" y="5707063"/>
          <p14:tracePt t="361188" x="7666038" y="5699125"/>
          <p14:tracePt t="361263" x="7704138" y="5622925"/>
          <p14:tracePt t="361331" x="7788275" y="5418138"/>
          <p14:tracePt t="361397" x="7802563" y="5295900"/>
          <p14:tracePt t="361469" x="7794625" y="5173663"/>
          <p14:tracePt t="361536" x="7696200" y="4999038"/>
          <p14:tracePt t="361603" x="7551738" y="4708525"/>
          <p14:tracePt t="361669" x="7459663" y="4541838"/>
          <p14:tracePt t="361734" x="7421563" y="4487863"/>
          <p14:tracePt t="361800" x="7413625" y="4487863"/>
          <p14:tracePt t="361868" x="7489825" y="4740275"/>
          <p14:tracePt t="361935" x="7551738" y="4906963"/>
          <p14:tracePt t="362268" x="7559675" y="4914900"/>
          <p14:tracePt t="362343" x="7543800" y="4945063"/>
          <p14:tracePt t="362413" x="7483475" y="4945063"/>
          <p14:tracePt t="362507" x="7475538" y="4945063"/>
          <p14:tracePt t="362570" x="7429500" y="4983163"/>
          <p14:tracePt t="362637" x="7299325" y="5051425"/>
          <p14:tracePt t="362704" x="6904038" y="5113338"/>
          <p14:tracePt t="362776" x="6111875" y="5113338"/>
          <p14:tracePt t="362842" x="5546725" y="5067300"/>
          <p14:tracePt t="362909" x="4892675" y="5013325"/>
          <p14:tracePt t="362973" x="4732338" y="5045075"/>
          <p14:tracePt t="363039" x="4716463" y="5089525"/>
          <p14:tracePt t="363106" x="4792663" y="5173663"/>
          <p14:tracePt t="363172" x="4860925" y="5211763"/>
          <p14:tracePt t="363240" x="4945063" y="5265738"/>
          <p14:tracePt t="363311" x="4999038" y="5326063"/>
          <p14:tracePt t="363375" x="5006975" y="5349875"/>
          <p14:tracePt t="363451" x="4999038" y="5349875"/>
          <p14:tracePt t="363514" x="4991100" y="5349875"/>
          <p14:tracePt t="363576" x="4960938" y="5341938"/>
          <p14:tracePt t="363646" x="4960938" y="5311775"/>
          <p14:tracePt t="363710" x="4953000" y="5303838"/>
          <p14:tracePt t="363867" x="4953000" y="5295900"/>
          <p14:tracePt t="363930" x="4968875" y="5341938"/>
          <p14:tracePt t="364000" x="4983163" y="5426075"/>
          <p14:tracePt t="364071" x="4983163" y="5456238"/>
          <p14:tracePt t="364138" x="4983163" y="5486400"/>
          <p14:tracePt t="364204" x="4983163" y="5502275"/>
          <p14:tracePt t="364272" x="4983163" y="5516563"/>
          <p14:tracePt t="364339" x="5029200" y="5486400"/>
          <p14:tracePt t="364408" x="5059363" y="5456238"/>
          <p14:tracePt t="364475" x="5059363" y="5448300"/>
          <p14:tracePt t="364543" x="5075238" y="5448300"/>
          <p14:tracePt t="364699" x="5083175" y="5448300"/>
          <p14:tracePt t="364827" x="5083175" y="5440363"/>
          <p14:tracePt t="364891" x="5075238" y="5432425"/>
          <p14:tracePt t="364955" x="5045075" y="5402263"/>
          <p14:tracePt t="365024" x="5045075" y="5380038"/>
          <p14:tracePt t="365093" x="5059363" y="5364163"/>
          <p14:tracePt t="365162" x="5470525" y="5578475"/>
          <p14:tracePt t="365234" x="5692775" y="5699125"/>
          <p14:tracePt t="365308" x="5867400" y="5715000"/>
          <p14:tracePt t="365379" x="6019800" y="5707063"/>
          <p14:tracePt t="365453" x="6370638" y="5684838"/>
          <p14:tracePt t="365524" x="6545263" y="5676900"/>
          <p14:tracePt t="365593" x="7078663" y="5692775"/>
          <p14:tracePt t="365660" x="7254875" y="5722938"/>
          <p14:tracePt t="365883" x="7254875" y="5707063"/>
          <p14:tracePt t="365950" x="7216775" y="5654675"/>
          <p14:tracePt t="366014" x="7208838" y="5638800"/>
          <p14:tracePt t="366084" x="7124700" y="5616575"/>
          <p14:tracePt t="366151" x="6286500" y="5616575"/>
          <p14:tracePt t="366221" x="4746625" y="5616575"/>
          <p14:tracePt t="366292" x="3771900" y="5616575"/>
          <p14:tracePt t="366362" x="3535363" y="5638800"/>
          <p14:tracePt t="366442" x="3521075" y="5654675"/>
          <p14:tracePt t="366510" x="3535363" y="5692775"/>
          <p14:tracePt t="366586" x="3597275" y="5707063"/>
          <p14:tracePt t="366652" x="3619500" y="5699125"/>
          <p14:tracePt t="366717" x="3619500" y="5676900"/>
          <p14:tracePt t="366784" x="3627438" y="5661025"/>
          <p14:tracePt t="366848" x="3665538" y="5661025"/>
          <p14:tracePt t="366917" x="3679825" y="5661025"/>
          <p14:tracePt t="366988" x="3725863" y="5654675"/>
          <p14:tracePt t="367062" x="3840163" y="5630863"/>
          <p14:tracePt t="367135" x="4084638" y="5600700"/>
          <p14:tracePt t="367203" x="4457700" y="5592763"/>
          <p14:tracePt t="367274" x="4678363" y="5592763"/>
          <p14:tracePt t="367341" x="4860925" y="5592763"/>
          <p14:tracePt t="367416" x="4906963" y="5584825"/>
          <p14:tracePt t="367497" x="5159375" y="5584825"/>
          <p14:tracePt t="367567" x="5372100" y="5592763"/>
          <p14:tracePt t="367641" x="5638800" y="5638800"/>
          <p14:tracePt t="367708" x="6172200" y="5722938"/>
          <p14:tracePt t="367781" x="6569075" y="5791200"/>
          <p14:tracePt t="367853" x="6956425" y="5837238"/>
          <p14:tracePt t="367918" x="7285038" y="5837238"/>
          <p14:tracePt t="367985" x="7535863" y="5837238"/>
          <p14:tracePt t="368053" x="7673975" y="5799138"/>
          <p14:tracePt t="368125" x="7680325" y="5775325"/>
          <p14:tracePt t="368192" x="7604125" y="5737225"/>
          <p14:tracePt t="368259" x="7573963" y="5722938"/>
          <p14:tracePt t="368333" x="7429500" y="5668963"/>
          <p14:tracePt t="368402" x="7269163" y="5622925"/>
          <p14:tracePt t="368482" x="7086600" y="5622925"/>
          <p14:tracePt t="368550" x="6980238" y="5622925"/>
          <p14:tracePt t="368616" x="6645275" y="5546725"/>
          <p14:tracePt t="368685" x="6515100" y="5508625"/>
          <p14:tracePt t="368754" x="6438900" y="5502275"/>
          <p14:tracePt t="368822" x="6270625" y="5470525"/>
          <p14:tracePt t="368892" x="6065838" y="5440363"/>
          <p14:tracePt t="368962" x="6049963" y="5440363"/>
          <p14:tracePt t="369419" x="6042025" y="5440363"/>
          <p14:tracePt t="369486" x="5897563" y="5440363"/>
          <p14:tracePt t="369550" x="5859463" y="5440363"/>
          <p14:tracePt t="369851" x="5867400" y="5440363"/>
          <p14:tracePt t="369913" x="5905500" y="5448300"/>
          <p14:tracePt t="369984" x="6156325" y="5464175"/>
          <p14:tracePt t="370055" x="6232525" y="5464175"/>
          <p14:tracePt t="370131" x="6446838" y="5464175"/>
          <p14:tracePt t="370205" x="6583363" y="5448300"/>
          <p14:tracePt t="370276" x="6697663" y="5426075"/>
          <p14:tracePt t="370346" x="6721475" y="5426075"/>
          <p14:tracePt t="370414" x="6797675" y="5426075"/>
          <p14:tracePt t="370488" x="6865938" y="5426075"/>
          <p14:tracePt t="370557" x="6904038" y="5426075"/>
          <p14:tracePt t="370619" x="6911975" y="5426075"/>
          <p14:tracePt t="370683" x="6956425" y="5426075"/>
          <p14:tracePt t="370752" x="7094538" y="5426075"/>
          <p14:tracePt t="370818" x="7102475" y="5426075"/>
          <p14:tracePt t="371123" x="7070725" y="5432425"/>
          <p14:tracePt t="371187" x="4800600" y="5730875"/>
          <p14:tracePt t="371263" x="3848100" y="5730875"/>
          <p14:tracePt t="371330" x="3603625" y="5730875"/>
          <p14:tracePt t="371402" x="3482975" y="5707063"/>
          <p14:tracePt t="371485" x="3070225" y="5622925"/>
          <p14:tracePt t="371553" x="2789238" y="5540375"/>
          <p14:tracePt t="371623" x="2735263" y="5516563"/>
          <p14:tracePt t="371731" x="2743200" y="5516563"/>
          <p14:tracePt t="371852" x="2751138" y="5516563"/>
          <p14:tracePt t="371917" x="2835275" y="5578475"/>
          <p14:tracePt t="371984" x="2873375" y="5616575"/>
          <p14:tracePt t="372053" x="2903538" y="5630863"/>
          <p14:tracePt t="372129" x="3001963" y="5630863"/>
          <p14:tracePt t="372196" x="3429000" y="5622925"/>
          <p14:tracePt t="372284" x="3665538" y="5622925"/>
          <p14:tracePt t="372351" x="3741738" y="5622925"/>
          <p14:tracePt t="372422" x="3940175" y="5616575"/>
          <p14:tracePt t="372494" x="4016375" y="5616575"/>
          <p14:tracePt t="372561" x="4114800" y="5630863"/>
          <p14:tracePt t="372722" x="4122738" y="5630863"/>
          <p14:tracePt t="372785" x="4137025" y="5630863"/>
          <p14:tracePt t="372858" x="4160838" y="5630863"/>
          <p14:tracePt t="372995" x="4168775" y="5630863"/>
          <p14:tracePt t="373058" x="4183063" y="5638800"/>
          <p14:tracePt t="373126" x="4206875" y="5638800"/>
          <p14:tracePt t="373188" x="4213225" y="5646738"/>
          <p14:tracePt t="373347" x="4213225" y="5654675"/>
          <p14:tracePt t="373413" x="4267200" y="5676900"/>
          <p14:tracePt t="373485" x="4305300" y="5676900"/>
          <p14:tracePt t="373550" x="4321175" y="5676900"/>
          <p14:tracePt t="373875" x="4327525" y="5676900"/>
          <p14:tracePt t="373948" x="4556125" y="5692775"/>
          <p14:tracePt t="374015" x="4618038" y="5692775"/>
          <p14:tracePt t="374083" x="4740275" y="5692775"/>
          <p14:tracePt t="374148" x="4822825" y="5692775"/>
          <p14:tracePt t="374214" x="4892675" y="5692775"/>
          <p14:tracePt t="374282" x="4975225" y="5692775"/>
          <p14:tracePt t="374347" x="4991100" y="5684838"/>
          <p14:tracePt t="374413" x="5181600" y="5676900"/>
          <p14:tracePt t="374485" x="5380038" y="5684838"/>
          <p14:tracePt t="374550" x="5630863" y="5730875"/>
          <p14:tracePt t="374620" x="5753100" y="5730875"/>
          <p14:tracePt t="374690" x="5821363" y="5730875"/>
          <p14:tracePt t="374756" x="6118225" y="5730875"/>
          <p14:tracePt t="374829" x="6232525" y="5722938"/>
          <p14:tracePt t="374898" x="6392863" y="5715000"/>
          <p14:tracePt t="374963" x="6575425" y="5692775"/>
          <p14:tracePt t="375034" x="7040563" y="5661025"/>
          <p14:tracePt t="375100" x="7223125" y="5646738"/>
          <p14:tracePt t="375165" x="7261225" y="5630863"/>
          <p14:tracePt t="375231" x="7345363" y="5630863"/>
          <p14:tracePt t="375298" x="7391400" y="5630863"/>
          <p14:tracePt t="375365" x="7451725" y="5630863"/>
          <p14:tracePt t="375431" x="7459663" y="5630863"/>
          <p14:tracePt t="375579" x="7445375" y="5638800"/>
          <p14:tracePt t="375642" x="7299325" y="5668963"/>
          <p14:tracePt t="375709" x="6789738" y="5813425"/>
          <p14:tracePt t="375775" x="6340475" y="5867400"/>
          <p14:tracePt t="375841" x="4732338" y="6003925"/>
          <p14:tracePt t="375909" x="4106863" y="6003925"/>
          <p14:tracePt t="375974" x="3238500" y="6011863"/>
          <p14:tracePt t="376038" x="2911475" y="6011863"/>
          <p14:tracePt t="376104" x="2873375" y="6011863"/>
          <p14:tracePt t="376167" x="2857500" y="6011863"/>
          <p14:tracePt t="376230" x="2849563" y="6011863"/>
          <p14:tracePt t="376296" x="2743200" y="6011863"/>
          <p14:tracePt t="376365" x="2659063" y="6011863"/>
          <p14:tracePt t="376428" x="2651125" y="6011863"/>
          <p14:tracePt t="376531" x="2644775" y="6011863"/>
          <p14:tracePt t="376635" x="2651125" y="6011863"/>
          <p14:tracePt t="376697" x="2651125" y="6019800"/>
          <p14:tracePt t="376764" x="2811463" y="6003925"/>
          <p14:tracePt t="376830" x="3314700" y="5965825"/>
          <p14:tracePt t="376896" x="3398838" y="5965825"/>
          <p14:tracePt t="377539" x="3406775" y="5965825"/>
          <p14:tracePt t="377604" x="3467100" y="5973763"/>
          <p14:tracePt t="377671" x="3619500" y="5989638"/>
          <p14:tracePt t="377738" x="4122738" y="6042025"/>
          <p14:tracePt t="377803" x="4868863" y="6172200"/>
          <p14:tracePt t="377868" x="5075238" y="6226175"/>
          <p14:tracePt t="377936" x="5135563" y="6202363"/>
          <p14:tracePt t="378001" x="5173663" y="6164263"/>
          <p14:tracePt t="378068" x="5426075" y="6111875"/>
          <p14:tracePt t="378136" x="5799138" y="6126163"/>
          <p14:tracePt t="378202" x="5851525" y="6134100"/>
          <p14:tracePt t="378270" x="5927725" y="6126163"/>
          <p14:tracePt t="378336" x="6096000" y="6103938"/>
          <p14:tracePt t="378402" x="6316663" y="6035675"/>
          <p14:tracePt t="378717" x="6324600" y="6035675"/>
          <p14:tracePt t="378798" x="6340475" y="6019800"/>
          <p14:tracePt t="378899" x="6340475" y="6011863"/>
          <p14:tracePt t="378966" x="6637338" y="6011863"/>
          <p14:tracePt t="379033" x="6918325" y="6049963"/>
          <p14:tracePt t="379099" x="6972300" y="6049963"/>
          <p14:tracePt t="379161" x="6980238" y="6042025"/>
          <p14:tracePt t="379228" x="7040563" y="6003925"/>
          <p14:tracePt t="379295" x="7208838" y="5965825"/>
          <p14:tracePt t="379359" x="7285038" y="5965825"/>
          <p14:tracePt t="379430" x="7132638" y="6057900"/>
          <p14:tracePt t="379500" x="6950075" y="6103938"/>
          <p14:tracePt t="379570" x="5935663" y="6149975"/>
          <p14:tracePt t="379638" x="4359275" y="6149975"/>
          <p14:tracePt t="379703" x="3717925" y="6172200"/>
          <p14:tracePt t="379771" x="2773363" y="6172200"/>
          <p14:tracePt t="379837" x="2339975" y="6172200"/>
          <p14:tracePt t="379903" x="2133600" y="6172200"/>
          <p14:tracePt t="379974" x="2035175" y="6149975"/>
          <p14:tracePt t="380039" x="1989138" y="6142038"/>
          <p14:tracePt t="380109" x="1981200" y="6156325"/>
          <p14:tracePt t="380173" x="1989138" y="6164263"/>
          <p14:tracePt t="380235" x="1997075" y="6164263"/>
          <p14:tracePt t="380300" x="2049463" y="6172200"/>
          <p14:tracePt t="380367" x="2111375" y="6172200"/>
          <p14:tracePt t="380432" x="2209800" y="6172200"/>
          <p14:tracePt t="380502" x="2263775" y="6172200"/>
          <p14:tracePt t="380567" x="2293938" y="6172200"/>
          <p14:tracePt t="380632" x="2301875" y="6172200"/>
          <p14:tracePt t="380696" x="2324100" y="6172200"/>
          <p14:tracePt t="380759" x="2339975" y="6172200"/>
          <p14:tracePt t="380820" x="2346325" y="6172200"/>
          <p14:tracePt t="380883" x="2362200" y="6172200"/>
          <p14:tracePt t="380947" x="2392363" y="6172200"/>
          <p14:tracePt t="381011" x="2400300" y="6172200"/>
          <p14:tracePt t="381350" x="2408238" y="6164263"/>
          <p14:tracePt t="381844" x="2416175" y="6156325"/>
          <p14:tracePt t="382323" x="2422525" y="6156325"/>
          <p14:tracePt t="382387" x="2460625" y="6188075"/>
          <p14:tracePt t="382450" x="2506663" y="6232525"/>
          <p14:tracePt t="382619" x="2514600" y="6232525"/>
          <p14:tracePt t="382683" x="2522538" y="6149975"/>
          <p14:tracePt t="382747" x="2522538" y="6142038"/>
          <p14:tracePt t="382931" x="2530475" y="6134100"/>
          <p14:tracePt t="383001" x="2544763" y="6142038"/>
          <p14:tracePt t="383420" x="2544763" y="6134100"/>
          <p14:tracePt t="383496" x="2544763" y="6118225"/>
          <p14:tracePt t="383563" x="2536825" y="6118225"/>
          <p14:tracePt t="383625" x="2530475" y="6111875"/>
          <p14:tracePt t="383690" x="2492375" y="6103938"/>
          <p14:tracePt t="383756" x="2468563" y="6057900"/>
          <p14:tracePt t="383820" x="2446338" y="6019800"/>
          <p14:tracePt t="383883" x="2438400" y="6011863"/>
          <p14:tracePt t="384155" x="2446338" y="6019800"/>
          <p14:tracePt t="384235" x="2446338" y="6027738"/>
          <p14:tracePt t="384298" x="2454275" y="6027738"/>
          <p14:tracePt t="384613" x="2454275" y="6019800"/>
          <p14:tracePt t="384676" x="2460625" y="6019800"/>
          <p14:tracePt t="384863" x="2460625" y="6027738"/>
          <p14:tracePt t="384955" x="2446338" y="6027738"/>
          <p14:tracePt t="385019" x="2370138" y="6019800"/>
          <p14:tracePt t="385087" x="2247900" y="6172200"/>
          <p14:tracePt t="385156" x="2163763" y="6384925"/>
          <p14:tracePt t="385225" x="2163763" y="6461125"/>
          <p14:tracePt t="385288" x="2179638" y="6492875"/>
          <p14:tracePt t="385354" x="2301875" y="6523038"/>
          <p14:tracePt t="385422" x="2682875" y="6569075"/>
          <p14:tracePt t="385489" x="3330575" y="6651625"/>
          <p14:tracePt t="385553" x="3429000" y="6659563"/>
          <p14:tracePt t="385633" x="3535363" y="6637338"/>
          <p14:tracePt t="385700" x="3908425" y="6591300"/>
          <p14:tracePt t="385773" x="4313238" y="6553200"/>
          <p14:tracePt t="385837" x="4335463" y="6553200"/>
          <p14:tracePt t="385900" x="4359275" y="6553200"/>
          <p14:tracePt t="385967" x="4587875" y="6553200"/>
          <p14:tracePt t="386031" x="4746625" y="6537325"/>
          <p14:tracePt t="386552" x="4754563" y="6537325"/>
          <p14:tracePt t="386691" x="4754563" y="6545263"/>
          <p14:tracePt t="386771" x="4746625" y="6553200"/>
          <p14:tracePt t="386835" x="4732338" y="6553200"/>
          <p14:tracePt t="386915" x="4724400" y="6561138"/>
          <p14:tracePt t="386979" x="4716463" y="6569075"/>
          <p14:tracePt t="387044" x="4702175" y="6537325"/>
          <p14:tracePt t="387110" x="4770438" y="6484938"/>
          <p14:tracePt t="387180" x="4784725" y="6477000"/>
          <p14:tracePt t="387372" x="4792663" y="6477000"/>
          <p14:tracePt t="387466" x="4876800" y="6461125"/>
          <p14:tracePt t="387529" x="4899025" y="6446838"/>
          <p14:tracePt t="387597" x="4899025" y="6430963"/>
          <p14:tracePt t="387675" x="4899025" y="6423025"/>
          <p14:tracePt t="387737" x="4899025" y="6408738"/>
          <p14:tracePt t="387801" x="4884738" y="6392863"/>
          <p14:tracePt t="387923" x="4876800" y="6384925"/>
          <p14:tracePt t="387985" x="4868863" y="6378575"/>
          <p14:tracePt t="388047" x="4860925" y="6378575"/>
          <p14:tracePt t="388228" x="4854575" y="6370638"/>
          <p14:tracePt t="388292" x="4846638" y="6370638"/>
          <p14:tracePt t="388357" x="4846638" y="6362700"/>
          <p14:tracePt t="388421" x="4838700" y="6354763"/>
          <p14:tracePt t="388484" x="4808538" y="6362700"/>
          <p14:tracePt t="388547" x="4784725" y="6378575"/>
          <p14:tracePt t="388614" x="4778375" y="6378575"/>
          <p14:tracePt t="388680" x="4770438" y="6362700"/>
          <p14:tracePt t="388795" x="4770438" y="6354763"/>
          <p14:tracePt t="388982" x="4762500" y="6354763"/>
          <p14:tracePt t="389044" x="4754563" y="6362700"/>
          <p14:tracePt t="389474" x="4762500" y="6340475"/>
          <p14:tracePt t="389540" x="4770438" y="6324600"/>
          <p14:tracePt t="389973" x="4778375" y="6324600"/>
          <p14:tracePt t="390040" x="4816475" y="6324600"/>
          <p14:tracePt t="390106" x="4860925" y="6346825"/>
          <p14:tracePt t="390170" x="4876800" y="6354763"/>
          <p14:tracePt t="390480" x="4876800" y="6370638"/>
          <p14:tracePt t="390612" x="4937125" y="6278563"/>
          <p14:tracePt t="390683" x="5059363" y="6088063"/>
          <p14:tracePt t="390751" x="5059363" y="5989638"/>
          <p14:tracePt t="390823" x="5249863" y="5965825"/>
          <p14:tracePt t="390887" x="5394325" y="6042025"/>
          <p14:tracePt t="391093" x="5470525" y="6019800"/>
          <p14:tracePt t="391174" x="6270625" y="5516563"/>
          <p14:tracePt t="391247" x="7566025" y="5165725"/>
          <p14:tracePt t="391315" x="7947025" y="4975225"/>
          <p14:tracePt t="391382" x="8077200" y="4816475"/>
          <p14:tracePt t="391523" x="8069263" y="4816475"/>
          <p14:tracePt t="391604" x="8047038" y="4854575"/>
          <p14:tracePt t="391669" x="8008938" y="4868863"/>
          <p14:tracePt t="391925" x="8008938" y="4860925"/>
          <p14:tracePt t="392011" x="7840663" y="4884738"/>
          <p14:tracePt t="392077" x="7620000" y="5265738"/>
          <p14:tracePt t="392149" x="7086600" y="5638800"/>
          <p14:tracePt t="392214" x="6865938" y="5761038"/>
          <p14:tracePt t="392280" x="6735763" y="5821363"/>
          <p14:tracePt t="392352" x="6569075" y="5935663"/>
          <p14:tracePt t="392419" x="6164263" y="6302375"/>
          <p14:tracePt t="392485" x="6149975" y="6346825"/>
          <p14:tracePt t="392552" x="6226175" y="6316663"/>
          <p14:tracePt t="392620" x="6278563" y="6294438"/>
          <p14:tracePt t="393059" x="6286500" y="6294438"/>
          <p14:tracePt t="393131" x="6294438" y="6286500"/>
          <p14:tracePt t="393263" x="6308725" y="6286500"/>
          <p14:tracePt t="393331" x="6332538" y="6270625"/>
          <p14:tracePt t="393395" x="6340475" y="6264275"/>
          <p14:tracePt t="393460" x="6346825" y="6256338"/>
          <p14:tracePt t="393528" x="6346825" y="6218238"/>
          <p14:tracePt t="393595" x="6346825" y="6188075"/>
          <p14:tracePt t="393731" x="6332538" y="6180138"/>
          <p14:tracePt t="393801" x="6324600" y="6164263"/>
          <p14:tracePt t="393866" x="6324600" y="6156325"/>
          <p14:tracePt t="394000" x="6324600" y="6142038"/>
          <p14:tracePt t="394067" x="6278563" y="6035675"/>
          <p14:tracePt t="394136" x="6210300" y="5905500"/>
          <p14:tracePt t="394206" x="6164263" y="5813425"/>
          <p14:tracePt t="394279" x="6149975" y="5799138"/>
          <p14:tracePt t="394348" x="6142038" y="5791200"/>
          <p14:tracePt t="396683" x="6149975" y="5799138"/>
          <p14:tracePt t="396749" x="6210300" y="5821363"/>
          <p14:tracePt t="396819" x="6226175" y="5821363"/>
          <p14:tracePt t="396979" x="6232525" y="5813425"/>
          <p14:tracePt t="397043" x="6240463" y="5807075"/>
          <p14:tracePt t="397172" x="6240463" y="5799138"/>
          <p14:tracePt t="397595" x="6240463" y="5807075"/>
          <p14:tracePt t="397660" x="6240463" y="5821363"/>
          <p14:tracePt t="397728" x="6240463" y="5829300"/>
          <p14:tracePt t="397789" x="6240463" y="5837238"/>
          <p14:tracePt t="397854" x="6232525" y="5851525"/>
          <p14:tracePt t="398990" x="6232525" y="5837238"/>
          <p14:tracePt t="399056" x="6240463" y="5783263"/>
          <p14:tracePt t="399130" x="6499225" y="5608638"/>
          <p14:tracePt t="399200" x="9151938" y="4670425"/>
          <p14:tracePt t="399274" x="12184063" y="4016375"/>
          <p14:tracePt t="399347" x="12184063" y="3573463"/>
          <p14:tracePt t="399411" x="12184063" y="3535363"/>
          <p14:tracePt t="399483" x="12184063" y="3482975"/>
          <p14:tracePt t="399554" x="12184063" y="3444875"/>
          <p14:tracePt t="399628" x="12039600" y="3344863"/>
          <p14:tracePt t="399698" x="11582400" y="3162300"/>
          <p14:tracePt t="399765" x="11582400" y="3132138"/>
          <p14:tracePt t="399831" x="11628438" y="3063875"/>
          <p14:tracePt t="399910" x="11636375" y="3009900"/>
          <p14:tracePt t="399978" x="11369675" y="2979738"/>
          <p14:tracePt t="400044" x="11315700" y="2979738"/>
          <p14:tracePt t="400171" x="11307763" y="2979738"/>
          <p14:tracePt t="400237" x="11293475" y="3017838"/>
          <p14:tracePt t="400306" x="11255375" y="3094038"/>
          <p14:tracePt t="400372" x="11247438" y="3108325"/>
          <p14:tracePt t="400440" x="11239500" y="3116263"/>
          <p14:tracePt t="400508" x="11239500" y="3132138"/>
          <p14:tracePt t="400572" x="11261725" y="3140075"/>
          <p14:tracePt t="400643" x="11323638" y="3101975"/>
          <p14:tracePt t="400710" x="11331575" y="3017838"/>
          <p14:tracePt t="400780" x="11255375" y="2963863"/>
          <p14:tracePt t="400846" x="11141075" y="2911475"/>
          <p14:tracePt t="400913" x="10782300" y="2963863"/>
          <p14:tracePt t="400981" x="10118725" y="3208338"/>
          <p14:tracePt t="401045" x="10134600" y="3298825"/>
          <p14:tracePt t="401113" x="10202863" y="3398838"/>
          <p14:tracePt t="401181" x="10287000" y="3878263"/>
          <p14:tracePt t="401250" x="10210800" y="4640263"/>
          <p14:tracePt t="401316" x="10279063" y="5037138"/>
          <p14:tracePt t="401384" x="10379075" y="5402263"/>
          <p14:tracePt t="401450" x="10477500" y="5867400"/>
          <p14:tracePt t="401517" x="10537825" y="6035675"/>
          <p14:tracePt t="401581" x="10537825" y="6080125"/>
          <p14:tracePt t="401714" x="10477500" y="5981700"/>
          <p14:tracePt t="401783" x="10202863" y="5508625"/>
          <p14:tracePt t="401851" x="10188575" y="5257800"/>
          <p14:tracePt t="401917" x="10164763" y="5151438"/>
          <p14:tracePt t="401984" x="10004425" y="4968875"/>
          <p14:tracePt t="402051" x="9852025" y="4854575"/>
          <p14:tracePt t="402119" x="9753600" y="4740275"/>
          <p14:tracePt t="402188" x="9601200" y="4602163"/>
          <p14:tracePt t="402255" x="9440863" y="4587875"/>
          <p14:tracePt t="402321" x="9174163" y="4572000"/>
          <p14:tracePt t="402388" x="9013825" y="4610100"/>
          <p14:tracePt t="402455" x="8907463" y="4694238"/>
          <p14:tracePt t="402521" x="8801100" y="4838700"/>
          <p14:tracePt t="402588" x="8716963" y="5265738"/>
          <p14:tracePt t="402663" x="8831263" y="5592763"/>
          <p14:tracePt t="402730" x="8931275" y="5875338"/>
          <p14:tracePt t="402798" x="9051925" y="6011863"/>
          <p14:tracePt t="402864" x="9113838" y="6073775"/>
          <p14:tracePt t="402931" x="9296400" y="6065838"/>
          <p14:tracePt t="402998" x="9685338" y="6003925"/>
          <p14:tracePt t="403063" x="9807575" y="5927725"/>
          <p14:tracePt t="403130" x="10020300" y="5562600"/>
          <p14:tracePt t="403198" x="10134600" y="5349875"/>
          <p14:tracePt t="403269" x="10271125" y="5089525"/>
          <p14:tracePt t="403339" x="10287000" y="4892675"/>
          <p14:tracePt t="403407" x="10164763" y="4686300"/>
          <p14:tracePt t="403473" x="10066338" y="4572000"/>
          <p14:tracePt t="403541" x="9959975" y="4549775"/>
          <p14:tracePt t="403612" x="9875838" y="4549775"/>
          <p14:tracePt t="403679" x="9829800" y="4549775"/>
          <p14:tracePt t="403745" x="9753600" y="4549775"/>
          <p14:tracePt t="403808" x="9737725" y="4549775"/>
          <p14:tracePt t="403873" x="9699625" y="4549775"/>
          <p14:tracePt t="403940" x="9555163" y="4549775"/>
          <p14:tracePt t="404007" x="9494838" y="4549775"/>
          <p14:tracePt t="404072" x="9486900" y="4549775"/>
          <p14:tracePt t="404139" x="9464675" y="4549775"/>
          <p14:tracePt t="404203" x="9402763" y="4549775"/>
          <p14:tracePt t="404278" x="9204325" y="4640263"/>
          <p14:tracePt t="404346" x="9075738" y="5029200"/>
          <p14:tracePt t="404414" x="9113838" y="5638800"/>
          <p14:tracePt t="404482" x="9258300" y="5965825"/>
          <p14:tracePt t="404547" x="9502775" y="6218238"/>
          <p14:tracePt t="404621" x="9769475" y="6392863"/>
          <p14:tracePt t="404687" x="9966325" y="6469063"/>
          <p14:tracePt t="404755" x="10379075" y="6430963"/>
          <p14:tracePt t="404823" x="10614025" y="6142038"/>
          <p14:tracePt t="404893" x="10690225" y="5791200"/>
          <p14:tracePt t="404960" x="10523538" y="5600700"/>
          <p14:tracePt t="405027" x="10126663" y="5151438"/>
          <p14:tracePt t="405094" x="9845675" y="4983163"/>
          <p14:tracePt t="405159" x="9821863" y="4968875"/>
          <p14:tracePt t="405226" x="9617075" y="4854575"/>
          <p14:tracePt t="405297" x="9394825" y="4800600"/>
          <p14:tracePt t="405364" x="9326563" y="4800600"/>
          <p14:tracePt t="405432" x="9312275" y="4800600"/>
          <p14:tracePt t="405496" x="9274175" y="4800600"/>
          <p14:tracePt t="405559" x="9250363" y="4800600"/>
          <p14:tracePt t="405628" x="9204325" y="4800600"/>
          <p14:tracePt t="405696" x="9113838" y="4945063"/>
          <p14:tracePt t="405761" x="9045575" y="5219700"/>
          <p14:tracePt t="405832" x="8961438" y="5807075"/>
          <p14:tracePt t="405898" x="8931275" y="6126163"/>
          <p14:tracePt t="405962" x="8961438" y="6142038"/>
          <p14:tracePt t="406026" x="8975725" y="6142038"/>
          <p14:tracePt t="406090" x="8999538" y="6126163"/>
          <p14:tracePt t="406155" x="9029700" y="6049963"/>
          <p14:tracePt t="406221" x="9029700" y="6011863"/>
          <p14:tracePt t="406289" x="9021763" y="5981700"/>
          <p14:tracePt t="406353" x="9007475" y="5965825"/>
          <p14:tracePt t="406451" x="8999538" y="5965825"/>
          <p14:tracePt t="406515" x="8999538" y="5959475"/>
          <p14:tracePt t="406580" x="8991600" y="5959475"/>
          <p14:tracePt t="406648" x="8975725" y="5943600"/>
          <p14:tracePt t="406714" x="8915400" y="5897563"/>
          <p14:tracePt t="406782" x="8869363" y="5875338"/>
          <p14:tracePt t="406848" x="8839200" y="5845175"/>
          <p14:tracePt t="406914" x="8716963" y="5676900"/>
          <p14:tracePt t="406981" x="8732838" y="5326063"/>
          <p14:tracePt t="407050" x="9296400" y="4792663"/>
          <p14:tracePt t="407116" x="9655175" y="4435475"/>
          <p14:tracePt t="407182" x="9990138" y="4160838"/>
          <p14:tracePt t="407247" x="10004425" y="4114800"/>
          <p14:tracePt t="407316" x="10004425" y="3962400"/>
          <p14:tracePt t="407382" x="10012363" y="3794125"/>
          <p14:tracePt t="407449" x="10036175" y="3733800"/>
          <p14:tracePt t="407512" x="9952038" y="3725863"/>
          <p14:tracePt t="407580" x="9859963" y="3733800"/>
          <p14:tracePt t="407647" x="9829800" y="3741738"/>
          <p14:tracePt t="407788" x="9845675" y="3741738"/>
          <p14:tracePt t="407879" x="10385425" y="3551238"/>
          <p14:tracePt t="407945" x="10828338" y="3421063"/>
          <p14:tracePt t="408014" x="10988675" y="3398838"/>
          <p14:tracePt t="408081" x="11223625" y="3360738"/>
          <p14:tracePt t="408148" x="11696700" y="3254375"/>
          <p14:tracePt t="408217" x="11849100" y="3216275"/>
          <p14:tracePt t="408280" x="11818938" y="3216275"/>
          <p14:tracePt t="408344" x="11795125" y="3216275"/>
          <p14:tracePt t="408411" x="11772900" y="3216275"/>
          <p14:tracePt t="408473" x="11757025" y="3216275"/>
          <p14:tracePt t="409157" x="11750675" y="3216275"/>
          <p14:tracePt t="409230" x="11742738" y="3216275"/>
          <p14:tracePt t="409296" x="11718925" y="3222625"/>
          <p14:tracePt t="409518" x="11712575" y="3222625"/>
          <p14:tracePt t="409671" x="11704638" y="3222625"/>
          <p14:tracePt t="410805" x="11696700" y="3222625"/>
          <p14:tracePt t="410878" x="11514138" y="3238500"/>
          <p14:tracePt t="410943" x="11506200" y="3238500"/>
          <p14:tracePt t="411007" x="11468100" y="3238500"/>
          <p14:tracePt t="411073" x="11239500" y="3238500"/>
          <p14:tracePt t="411140" x="10988675" y="3254375"/>
          <p14:tracePt t="411201" x="10980738" y="3254375"/>
          <p14:tracePt t="411265" x="11026775" y="3200400"/>
          <p14:tracePt t="411331" x="11445875" y="3094038"/>
          <p14:tracePt t="411398" x="11430000" y="3048000"/>
          <p14:tracePt t="411462" x="11422063" y="3048000"/>
          <p14:tracePt t="411644" x="11414125" y="3048000"/>
          <p14:tracePt t="411725" x="11361738" y="3001963"/>
          <p14:tracePt t="411851" x="11376025" y="3001963"/>
          <p14:tracePt t="411915" x="11383963" y="3001963"/>
          <p14:tracePt t="411982" x="11407775" y="3025775"/>
          <p14:tracePt t="412048" x="11407775" y="3124200"/>
          <p14:tracePt t="412114" x="11407775" y="3246438"/>
          <p14:tracePt t="412477" x="11391900" y="3246438"/>
          <p14:tracePt t="412546" x="11369675" y="3246438"/>
          <p14:tracePt t="412609" x="11361738" y="3238500"/>
          <p14:tracePt t="412674" x="11361738" y="3230563"/>
          <p14:tracePt t="412742" x="11345863" y="3222625"/>
          <p14:tracePt t="412808" x="11345863" y="3216275"/>
          <p14:tracePt t="412900" x="11345863" y="3208338"/>
          <p14:tracePt t="412963" x="11345863" y="3200400"/>
          <p14:tracePt t="413027" x="11353800" y="3200400"/>
          <p14:tracePt t="413092" x="11369675" y="3170238"/>
          <p14:tracePt t="413700" x="11361738" y="3170238"/>
          <p14:tracePt t="413764" x="11337925" y="3170238"/>
          <p14:tracePt t="413831" x="11125200" y="3208338"/>
          <p14:tracePt t="413896" x="10675938" y="3398838"/>
          <p14:tracePt t="413960" x="10637838" y="3406775"/>
          <p14:tracePt t="414028" x="10439400" y="3513138"/>
          <p14:tracePt t="414098" x="10317163" y="3551238"/>
          <p14:tracePt t="414164" x="10112375" y="3679825"/>
          <p14:tracePt t="414231" x="10036175" y="3741738"/>
          <p14:tracePt t="414298" x="9974263" y="3832225"/>
          <p14:tracePt t="414364" x="9677400" y="3970338"/>
          <p14:tracePt t="414437" x="9342438" y="4046538"/>
          <p14:tracePt t="414502" x="9220200" y="4076700"/>
          <p14:tracePt t="414573" x="8969375" y="4114800"/>
          <p14:tracePt t="414640" x="8778875" y="4144963"/>
          <p14:tracePt t="414711" x="8458200" y="4267200"/>
          <p14:tracePt t="414778" x="8328025" y="4321175"/>
          <p14:tracePt t="414845" x="8313738" y="4327525"/>
          <p14:tracePt t="414910" x="8251825" y="4351338"/>
          <p14:tracePt t="414975" x="8054975" y="4403725"/>
          <p14:tracePt t="415042" x="7718425" y="4533900"/>
          <p14:tracePt t="415110" x="7543800" y="4632325"/>
          <p14:tracePt t="415175" x="7513638" y="4648200"/>
          <p14:tracePt t="415243" x="7369175" y="4746625"/>
          <p14:tracePt t="415310" x="7345363" y="4778375"/>
          <p14:tracePt t="415375" x="7345363" y="4838700"/>
          <p14:tracePt t="415442" x="7353300" y="4876800"/>
          <p14:tracePt t="415507" x="7407275" y="4953000"/>
          <p14:tracePt t="415581" x="7437438" y="5037138"/>
          <p14:tracePt t="415649" x="7451725" y="5083175"/>
          <p14:tracePt t="415718" x="7459663" y="5113338"/>
          <p14:tracePt t="415782" x="7459663" y="5127625"/>
          <p14:tracePt t="415860" x="7459663" y="5135563"/>
          <p14:tracePt t="415988" x="7451725" y="5135563"/>
          <p14:tracePt t="416461" x="7445375" y="5135563"/>
          <p14:tracePt t="416580" x="7437438" y="5135563"/>
          <p14:tracePt t="416640" x="7429500" y="5127625"/>
          <p14:tracePt t="416704" x="7413625" y="5113338"/>
          <p14:tracePt t="416773" x="7413625" y="5089525"/>
          <p14:tracePt t="416840" x="7413625" y="4953000"/>
          <p14:tracePt t="416903" x="7413625" y="4899025"/>
          <p14:tracePt t="417037" x="7421563" y="4899025"/>
          <p14:tracePt t="417121" x="7451725" y="4876800"/>
          <p14:tracePt t="417185" x="7467600" y="4854575"/>
          <p14:tracePt t="417412" x="7467600" y="4846638"/>
          <p14:tracePt t="417476" x="7467600" y="4816475"/>
          <p14:tracePt t="417538" x="7467600" y="4808538"/>
          <p14:tracePt t="418061" x="7467600" y="4816475"/>
          <p14:tracePt t="418790" x="7467600" y="4822825"/>
          <p14:tracePt t="418989" x="7467600" y="4816475"/>
          <p14:tracePt t="419071" x="7467600" y="4784725"/>
          <p14:tracePt t="420533" x="7467600" y="4792663"/>
          <p14:tracePt t="420621" x="7467600" y="4808538"/>
          <p14:tracePt t="420772" x="7459663" y="4808538"/>
          <p14:tracePt t="420836" x="7437438" y="4808538"/>
          <p14:tracePt t="420899" x="7429500" y="4808538"/>
          <p14:tracePt t="421530" x="7421563" y="4808538"/>
          <p14:tracePt t="421595" x="7413625" y="4800600"/>
          <p14:tracePt t="421723" x="7413625" y="4792663"/>
          <p14:tracePt t="421958" x="7413625" y="4784725"/>
          <p14:tracePt t="422036" x="8259763" y="4465638"/>
          <p14:tracePt t="422102" x="8709025" y="4251325"/>
          <p14:tracePt t="422170" x="9151938" y="4098925"/>
          <p14:tracePt t="422236" x="9274175" y="4008438"/>
          <p14:tracePt t="422302" x="9661525" y="3771900"/>
          <p14:tracePt t="422367" x="9699625" y="3695700"/>
          <p14:tracePt t="422435" x="9775825" y="3513138"/>
          <p14:tracePt t="422501" x="9791700" y="3444875"/>
          <p14:tracePt t="422567" x="9928225" y="3208338"/>
          <p14:tracePt t="422640" x="9974263" y="3116263"/>
          <p14:tracePt t="422707" x="9974263" y="2917825"/>
          <p14:tracePt t="422775" x="9974263" y="2613025"/>
          <p14:tracePt t="422846" x="9974263" y="2460625"/>
          <p14:tracePt t="422913" x="9966325" y="2378075"/>
          <p14:tracePt t="422977" x="9936163" y="2324100"/>
          <p14:tracePt t="423041" x="9883775" y="2308225"/>
          <p14:tracePt t="423108" x="9821863" y="2286000"/>
          <p14:tracePt t="423176" x="9707563" y="2270125"/>
          <p14:tracePt t="423241" x="9593263" y="2232025"/>
          <p14:tracePt t="423314" x="9478963" y="2201863"/>
          <p14:tracePt t="423379" x="9402763" y="2193925"/>
          <p14:tracePt t="423444" x="9318625" y="2193925"/>
          <p14:tracePt t="423512" x="9250363" y="2201863"/>
          <p14:tracePt t="423575" x="9236075" y="2201863"/>
          <p14:tracePt t="423643" x="9204325" y="2209800"/>
          <p14:tracePt t="423980" x="9204325" y="2217738"/>
          <p14:tracePt t="424043" x="9204325" y="2232025"/>
          <p14:tracePt t="424940" x="9197975" y="2247900"/>
          <p14:tracePt t="425004" x="9182100" y="2255838"/>
          <p14:tracePt t="425071" x="9151938" y="2255838"/>
          <p14:tracePt t="425140" x="9097963" y="2286000"/>
          <p14:tracePt t="425206" x="9059863" y="2324100"/>
          <p14:tracePt t="425271" x="9051925" y="2332038"/>
          <p14:tracePt t="425340" x="9007475" y="2378075"/>
          <p14:tracePt t="425412" x="8945563" y="2400300"/>
          <p14:tracePt t="425479" x="8915400" y="2400300"/>
          <p14:tracePt t="425543" x="8899525" y="2416175"/>
          <p14:tracePt t="425612" x="8877300" y="2422525"/>
          <p14:tracePt t="425676" x="8869363" y="2422525"/>
          <p14:tracePt t="426549" x="8861425" y="2422525"/>
          <p14:tracePt t="426804" x="8877300" y="2422525"/>
          <p14:tracePt t="426867" x="8885238" y="2422525"/>
          <p14:tracePt t="427052" x="8885238" y="2416175"/>
          <p14:tracePt t="427115" x="8847138" y="2392363"/>
          <p14:tracePt t="427182" x="8816975" y="2384425"/>
          <p14:tracePt t="427436" x="8809038" y="2384425"/>
          <p14:tracePt t="427540" x="8801100" y="2370138"/>
          <p14:tracePt t="427605" x="8785225" y="2370138"/>
          <p14:tracePt t="427812" x="8770938" y="2370138"/>
          <p14:tracePt t="427877" x="8747125" y="2370138"/>
          <p14:tracePt t="428212" x="8747125" y="2346325"/>
          <p14:tracePt t="428278" x="8678863" y="2187575"/>
          <p14:tracePt t="428342" x="8670925" y="2171700"/>
          <p14:tracePt t="428420" x="8656638" y="2171700"/>
          <p14:tracePt t="428486" x="8648700" y="2209800"/>
          <p14:tracePt t="428555" x="8626475" y="2225675"/>
          <p14:tracePt t="428620" x="8610600" y="2225675"/>
          <p14:tracePt t="428691" x="8594725" y="2225675"/>
          <p14:tracePt t="428789" x="8588375" y="2232025"/>
          <p14:tracePt t="428855" x="8594725" y="2270125"/>
          <p14:tracePt t="428922" x="8618538" y="2293938"/>
          <p14:tracePt t="430366" x="8618538" y="2301875"/>
          <p14:tracePt t="430813" x="8618538" y="2286000"/>
          <p14:tracePt t="430875" x="8618538" y="2217738"/>
          <p14:tracePt t="430950" x="8626475" y="2217738"/>
          <p14:tracePt t="431012" x="8632825" y="2270125"/>
          <p14:tracePt t="431078" x="8632825" y="2339975"/>
          <p14:tracePt t="431150" x="8640763" y="2339975"/>
          <p14:tracePt t="431213" x="8664575" y="2332038"/>
          <p14:tracePt t="431277" x="8678863" y="2316163"/>
          <p14:tracePt t="431452" x="8678863" y="2308225"/>
          <p14:tracePt t="431614" x="8678863" y="2301875"/>
          <p14:tracePt t="431902" x="8678863" y="2316163"/>
          <p14:tracePt t="431971" x="8747125" y="2536825"/>
          <p14:tracePt t="432040" x="8747125" y="2857500"/>
          <p14:tracePt t="432106" x="8702675" y="3208338"/>
          <p14:tracePt t="432172" x="8694738" y="3436938"/>
          <p14:tracePt t="432238" x="8694738" y="3513138"/>
          <p14:tracePt t="432303" x="8678863" y="3521075"/>
          <p14:tracePt t="432369" x="8632825" y="3521075"/>
          <p14:tracePt t="432432" x="8610600" y="3521075"/>
          <p14:tracePt t="432494" x="8588375" y="3521075"/>
          <p14:tracePt t="432562" x="8572500" y="3505200"/>
          <p14:tracePt t="432742" x="8580438" y="3505200"/>
          <p14:tracePt t="432851" x="8640763" y="3559175"/>
          <p14:tracePt t="432918" x="8831263" y="3703638"/>
          <p14:tracePt t="432986" x="9250363" y="4130675"/>
          <p14:tracePt t="433056" x="9525000" y="4702175"/>
          <p14:tracePt t="433124" x="9731375" y="5051425"/>
          <p14:tracePt t="433190" x="9791700" y="5181600"/>
          <p14:tracePt t="433259" x="9875838" y="5318125"/>
          <p14:tracePt t="433326" x="10088563" y="5554663"/>
          <p14:tracePt t="433394" x="10156825" y="5616575"/>
          <p14:tracePt t="433462" x="10164763" y="5464175"/>
          <p14:tracePt t="433531" x="10066338" y="5219700"/>
          <p14:tracePt t="433600" x="9974263" y="5089525"/>
          <p14:tracePt t="433667" x="9867900" y="4999038"/>
          <p14:tracePt t="433734" x="9783763" y="4899025"/>
          <p14:tracePt t="433805" x="9669463" y="4800600"/>
          <p14:tracePt t="433873" x="9571038" y="4716463"/>
          <p14:tracePt t="433940" x="9494838" y="4648200"/>
          <p14:tracePt t="434007" x="9418638" y="4632325"/>
          <p14:tracePt t="434075" x="9318625" y="4670425"/>
          <p14:tracePt t="434144" x="9204325" y="4830763"/>
          <p14:tracePt t="434212" x="9121775" y="5045075"/>
          <p14:tracePt t="434281" x="9067800" y="5235575"/>
          <p14:tracePt t="434346" x="9029700" y="5410200"/>
          <p14:tracePt t="434413" x="9029700" y="5502275"/>
          <p14:tracePt t="434478" x="9045575" y="5554663"/>
          <p14:tracePt t="434544" x="9067800" y="5578475"/>
          <p14:tracePt t="434608" x="9083675" y="5592763"/>
          <p14:tracePt t="434673" x="9097963" y="5592763"/>
          <p14:tracePt t="434736" x="9121775" y="5592763"/>
          <p14:tracePt t="434805" x="9159875" y="5608638"/>
          <p14:tracePt t="434872" x="9334500" y="5707063"/>
          <p14:tracePt t="434936" x="9372600" y="5730875"/>
          <p14:tracePt t="435005" x="9380538" y="5730875"/>
          <p14:tracePt t="435069" x="9402763" y="5730875"/>
          <p14:tracePt t="435133" x="9432925" y="5668963"/>
          <p14:tracePt t="435200" x="9432925" y="5654675"/>
          <p14:tracePt t="435264" x="9464675" y="5638800"/>
          <p14:tracePt t="435331" x="9532938" y="5616575"/>
          <p14:tracePt t="435395" x="9547225" y="5608638"/>
          <p14:tracePt t="435461" x="9563100" y="5600700"/>
          <p14:tracePt t="435533" x="9685338" y="5570538"/>
          <p14:tracePt t="435599" x="9867900" y="5418138"/>
          <p14:tracePt t="435671" x="10180638" y="4968875"/>
          <p14:tracePt t="435736" x="10248900" y="4892675"/>
          <p14:tracePt t="435852" x="10248900" y="4884738"/>
          <p14:tracePt t="435918" x="10233025" y="4800600"/>
          <p14:tracePt t="435982" x="10202863" y="4762500"/>
          <p14:tracePt t="436049" x="10150475" y="4732338"/>
          <p14:tracePt t="436116" x="10012363" y="4694238"/>
          <p14:tracePt t="436183" x="9944100" y="4670425"/>
          <p14:tracePt t="436249" x="9921875" y="4664075"/>
          <p14:tracePt t="436313" x="9913938" y="4656138"/>
          <p14:tracePt t="436404" x="9906000" y="4656138"/>
          <p14:tracePt t="437494" x="9898063" y="4648200"/>
          <p14:tracePt t="437942" x="9898063" y="4664075"/>
          <p14:tracePt t="438015" x="9890125" y="4694238"/>
          <p14:tracePt t="438078" x="9875838" y="4708525"/>
          <p14:tracePt t="438142" x="9859963" y="4708525"/>
          <p14:tracePt t="438210" x="9845675" y="4656138"/>
          <p14:tracePt t="438279" x="9837738" y="4587875"/>
          <p14:tracePt t="438341" x="9837738" y="4579938"/>
          <p14:tracePt t="438614" x="9845675" y="4572000"/>
          <p14:tracePt t="438997" x="9845675" y="4579938"/>
          <p14:tracePt t="439059" x="9845675" y="4618038"/>
          <p14:tracePt t="439325" x="9852025" y="4618038"/>
          <p14:tracePt t="439387" x="9852025" y="4594225"/>
          <p14:tracePt t="439801" x="9852025" y="4587875"/>
          <p14:tracePt t="439868" x="9859963" y="4587875"/>
          <p14:tracePt t="439930" x="9859963" y="4594225"/>
          <p14:tracePt t="440029" x="9859963" y="4618038"/>
          <p14:tracePt t="440091" x="9669463" y="5006975"/>
          <p14:tracePt t="440157" x="9426575" y="5532438"/>
          <p14:tracePt t="440222" x="9394825" y="5578475"/>
          <p14:tracePt t="440292" x="9410700" y="5524500"/>
          <p14:tracePt t="440359" x="9494838" y="5311775"/>
          <p14:tracePt t="440425" x="9555163" y="5189538"/>
          <p14:tracePt t="440491" x="9578975" y="5151438"/>
          <p14:tracePt t="440555" x="9593263" y="5121275"/>
          <p14:tracePt t="440621" x="9601200" y="5089525"/>
          <p14:tracePt t="440684" x="9609138" y="5075238"/>
          <p14:tracePt t="440751" x="9677400" y="5013325"/>
          <p14:tracePt t="440822" x="9769475" y="4975225"/>
          <p14:tracePt t="440896" x="9875838" y="4914900"/>
          <p14:tracePt t="440964" x="9883775" y="4846638"/>
          <p14:tracePt t="441030" x="9875838" y="4716463"/>
          <p14:tracePt t="441096" x="9821863" y="4670425"/>
          <p14:tracePt t="441164" x="9685338" y="4564063"/>
          <p14:tracePt t="441230" x="9509125" y="4533900"/>
          <p14:tracePt t="441306" x="9388475" y="4533900"/>
          <p14:tracePt t="441370" x="9350375" y="4549775"/>
          <p14:tracePt t="441437" x="9304338" y="4610100"/>
          <p14:tracePt t="441502" x="9128125" y="4808538"/>
          <p14:tracePt t="441568" x="8983663" y="5280025"/>
          <p14:tracePt t="441636" x="9075738" y="5486400"/>
          <p14:tracePt t="441716" x="9144000" y="5546725"/>
          <p14:tracePt t="441783" x="9228138" y="5608638"/>
          <p14:tracePt t="441860" x="9372600" y="5676900"/>
          <p14:tracePt t="441925" x="9471025" y="5676900"/>
          <p14:tracePt t="441994" x="9578975" y="5676900"/>
          <p14:tracePt t="442063" x="9677400" y="5676900"/>
          <p14:tracePt t="442129" x="9867900" y="5616575"/>
          <p14:tracePt t="442198" x="9974263" y="5456238"/>
          <p14:tracePt t="442265" x="10036175" y="5326063"/>
          <p14:tracePt t="442338" x="10074275" y="5173663"/>
          <p14:tracePt t="442406" x="10096500" y="4999038"/>
          <p14:tracePt t="442474" x="10118725" y="4822825"/>
          <p14:tracePt t="442541" x="10112375" y="4656138"/>
          <p14:tracePt t="442609" x="10088563" y="4610100"/>
          <p14:tracePt t="442676" x="10028238" y="4541838"/>
          <p14:tracePt t="442742" x="9990138" y="4511675"/>
          <p14:tracePt t="442809" x="9952038" y="4487863"/>
          <p14:tracePt t="442875" x="9952038" y="4479925"/>
          <p14:tracePt t="442937" x="9944100" y="4479925"/>
          <p14:tracePt t="443166" x="9936163" y="4479925"/>
          <p14:tracePt t="443242" x="9928225" y="4479925"/>
          <p14:tracePt t="443306" x="9913938" y="4473575"/>
          <p14:tracePt t="443477" x="9913938" y="4465638"/>
          <p14:tracePt t="443549" x="9913938" y="4457700"/>
          <p14:tracePt t="444013" x="9913938" y="4465638"/>
          <p14:tracePt t="444078" x="9913938" y="4503738"/>
          <p14:tracePt t="444144" x="9875838" y="4518025"/>
          <p14:tracePt t="444213" x="9731375" y="4525963"/>
          <p14:tracePt t="444279" x="9631363" y="4549775"/>
          <p14:tracePt t="444430" x="9639300" y="4549775"/>
          <p14:tracePt t="444504" x="9655175" y="4572000"/>
          <p14:tracePt t="444702" x="9655175" y="4556125"/>
          <p14:tracePt t="444789" x="9661525" y="4556125"/>
          <p14:tracePt t="444853" x="9685338" y="4556125"/>
          <p14:tracePt t="444919" x="9699625" y="4556125"/>
          <p14:tracePt t="444986" x="9715500" y="4556125"/>
          <p14:tracePt t="445093" x="9715500" y="4549775"/>
          <p14:tracePt t="445320" x="9707563" y="4549775"/>
          <p14:tracePt t="445390" x="9699625" y="4549775"/>
          <p14:tracePt t="445721" x="9693275" y="4541838"/>
          <p14:tracePt t="445901" x="9685338" y="4541838"/>
          <p14:tracePt t="446005" x="9677400" y="4533900"/>
          <p14:tracePt t="446479" x="9677400" y="4525963"/>
          <p14:tracePt t="446548" x="9639300" y="4533900"/>
          <p14:tracePt t="446674" x="9609138" y="4533900"/>
          <p14:tracePt t="446737" x="9585325" y="4503738"/>
          <p14:tracePt t="446801" x="9585325" y="4487863"/>
          <p14:tracePt t="447262" x="9578975" y="4487863"/>
          <p14:tracePt t="447333" x="9563100" y="4511675"/>
          <p14:tracePt t="447399" x="9563100" y="4518025"/>
          <p14:tracePt t="447463" x="9563100" y="4525963"/>
          <p14:tracePt t="447527" x="9547225" y="4564063"/>
          <p14:tracePt t="447591" x="9540875" y="4579938"/>
          <p14:tracePt t="448063" x="9540875" y="4587875"/>
          <p14:tracePt t="448439" x="9532938" y="4594225"/>
          <p14:tracePt t="448522" x="9166225" y="4549775"/>
          <p14:tracePt t="448589" x="8839200" y="4541838"/>
          <p14:tracePt t="448655" x="8412163" y="4602163"/>
          <p14:tracePt t="448722" x="7299325" y="4359275"/>
          <p14:tracePt t="448788" x="7002463" y="4289425"/>
          <p14:tracePt t="448854" x="6621463" y="4237038"/>
          <p14:tracePt t="448925" x="5699125" y="3840163"/>
          <p14:tracePt t="448994" x="4914900" y="3444875"/>
          <p14:tracePt t="449062" x="3978275" y="3170238"/>
          <p14:tracePt t="449128" x="3429000" y="3078163"/>
          <p14:tracePt t="449194" x="2751138" y="2911475"/>
          <p14:tracePt t="449261" x="2446338" y="2727325"/>
          <p14:tracePt t="449328" x="1989138" y="2598738"/>
          <p14:tracePt t="449396" x="1668463" y="2522538"/>
          <p14:tracePt t="449461" x="1241425" y="2332038"/>
          <p14:tracePt t="449530" x="1036638" y="2155825"/>
          <p14:tracePt t="449599" x="982663" y="2065338"/>
          <p14:tracePt t="449666" x="982663" y="2011363"/>
          <p14:tracePt t="449732" x="990600" y="1882775"/>
          <p14:tracePt t="449796" x="998538" y="1858963"/>
          <p14:tracePt t="449893" x="1012825" y="1858963"/>
          <p14:tracePt t="449961" x="1158875" y="1858963"/>
          <p14:tracePt t="450027" x="1211263" y="1828800"/>
          <p14:tracePt t="450092" x="1235075" y="1828800"/>
          <p14:tracePt t="450159" x="1393825" y="1828800"/>
          <p14:tracePt t="450224" x="1470025" y="1828800"/>
          <p14:tracePt t="450373" x="1470025" y="1820863"/>
          <p14:tracePt t="450440" x="1379538" y="1774825"/>
          <p14:tracePt t="450506" x="1235075" y="1744663"/>
          <p14:tracePt t="450578" x="1112838" y="1760538"/>
          <p14:tracePt t="450644" x="1104900" y="1806575"/>
          <p14:tracePt t="450709" x="1104900" y="1866900"/>
          <p14:tracePt t="450776" x="1333500" y="2073275"/>
          <p14:tracePt t="450844" x="1539875" y="2225675"/>
          <p14:tracePt t="450917" x="1812925" y="2316163"/>
          <p14:tracePt t="450984" x="1958975" y="2286000"/>
          <p14:tracePt t="451049" x="2209800" y="2193925"/>
          <p14:tracePt t="451116" x="2460625" y="2149475"/>
          <p14:tracePt t="451182" x="2536825" y="2133600"/>
          <p14:tracePt t="451250" x="2803525" y="2103438"/>
          <p14:tracePt t="451318" x="3208338" y="2057400"/>
          <p14:tracePt t="451386" x="3513138" y="2057400"/>
          <p14:tracePt t="451452" x="3962400" y="2057400"/>
          <p14:tracePt t="451517" x="4321175" y="2057400"/>
          <p14:tracePt t="451588" x="4587875" y="2027238"/>
          <p14:tracePt t="451653" x="4732338" y="2003425"/>
          <p14:tracePt t="451720" x="5165725" y="2003425"/>
          <p14:tracePt t="451786" x="5524500" y="2003425"/>
          <p14:tracePt t="451852" x="5829300" y="2003425"/>
          <p14:tracePt t="451924" x="6035675" y="2003425"/>
          <p14:tracePt t="451990" x="6354763" y="2003425"/>
          <p14:tracePt t="452059" x="6507163" y="2003425"/>
          <p14:tracePt t="452127" x="6926263" y="2019300"/>
          <p14:tracePt t="452194" x="7162800" y="2073275"/>
          <p14:tracePt t="452261" x="7307263" y="2087563"/>
          <p14:tracePt t="452327" x="7451725" y="2103438"/>
          <p14:tracePt t="452397" x="7513638" y="2095500"/>
          <p14:tracePt t="452462" x="7635875" y="2095500"/>
          <p14:tracePt t="453621" x="7627938" y="2095500"/>
          <p14:tracePt t="453684" x="7604125" y="2103438"/>
          <p14:tracePt t="454102" x="7604125" y="2111375"/>
          <p14:tracePt t="454165" x="7559675" y="2073275"/>
          <p14:tracePt t="454234" x="7483475" y="2003425"/>
          <p14:tracePt t="454318" x="7353300" y="1752600"/>
          <p14:tracePt t="454387" x="7323138" y="1562100"/>
          <p14:tracePt t="454476" x="7337425" y="1303338"/>
          <p14:tracePt t="454559" x="7437438" y="1189038"/>
          <p14:tracePt t="454626" x="7445375" y="1165225"/>
          <p14:tracePt t="454711" x="6759575" y="944563"/>
          <p14:tracePt t="454782" x="6613525" y="898525"/>
          <p14:tracePt t="454855" x="6461125" y="892175"/>
          <p14:tracePt t="454943" x="6392863" y="876300"/>
          <p14:tracePt t="455008" x="6492875" y="876300"/>
          <p14:tracePt t="455106" x="7064375" y="1012825"/>
          <p14:tracePt t="455174" x="7399338" y="960438"/>
          <p14:tracePt t="455247" x="8191500" y="906463"/>
          <p14:tracePt t="455327" x="8366125" y="936625"/>
          <p14:tracePt t="455394" x="8374063" y="936625"/>
          <p14:tracePt t="455464" x="8435975" y="906463"/>
          <p14:tracePt t="455530" x="8518525" y="898525"/>
          <p14:tracePt t="455597" x="8618538" y="884238"/>
          <p14:tracePt t="455659" x="8626475" y="884238"/>
          <p14:tracePt t="455723" x="8626475" y="876300"/>
          <p14:tracePt t="455886" x="8618538" y="876300"/>
          <p14:tracePt t="455954" x="8594725" y="884238"/>
          <p14:tracePt t="456018" x="8580438" y="884238"/>
          <p14:tracePt t="456084" x="8534400" y="892175"/>
          <p14:tracePt t="456148" x="8504238" y="922338"/>
          <p14:tracePt t="456221" x="8496300" y="922338"/>
          <p14:tracePt t="456285" x="8496300" y="936625"/>
          <p14:tracePt t="456381" x="8496300" y="944563"/>
          <p14:tracePt t="456446" x="8382000" y="1104900"/>
          <p14:tracePt t="456512" x="8115300" y="1616075"/>
          <p14:tracePt t="456581" x="8077200" y="1722438"/>
          <p14:tracePt t="456662" x="8085138" y="1714500"/>
          <p14:tracePt t="456731" x="8099425" y="1692275"/>
          <p14:tracePt t="456798" x="8137525" y="1692275"/>
          <p14:tracePt t="456865" x="8153400" y="1722438"/>
          <p14:tracePt t="456943" x="8099425" y="1836738"/>
          <p14:tracePt t="457010" x="8061325" y="1897063"/>
          <p14:tracePt t="457075" x="8061325" y="1920875"/>
          <p14:tracePt t="457143" x="8054975" y="1965325"/>
          <p14:tracePt t="457210" x="8054975" y="1981200"/>
          <p14:tracePt t="457341" x="8047038" y="1981200"/>
          <p14:tracePt t="457525" x="8039100" y="1981200"/>
          <p14:tracePt t="457593" x="8047038" y="1905000"/>
          <p14:tracePt t="458070" x="8054975" y="1912938"/>
          <p14:tracePt t="458293" x="8054975" y="1905000"/>
          <p14:tracePt t="458357" x="8054975" y="1920875"/>
          <p14:tracePt t="458693" x="8039100" y="1927225"/>
          <p14:tracePt t="458760" x="7916863" y="1920875"/>
          <p14:tracePt t="458823" x="7902575" y="1920875"/>
          <p14:tracePt t="458889" x="7856538" y="1927225"/>
          <p14:tracePt t="458956" x="7848600" y="1927225"/>
          <p14:tracePt t="459213" x="7840663" y="1935163"/>
          <p14:tracePt t="459281" x="7840663" y="1965325"/>
          <p14:tracePt t="459345" x="7832725" y="1965325"/>
          <p14:tracePt t="460181" x="7832725" y="1958975"/>
          <p14:tracePt t="460244" x="7788275" y="1958975"/>
          <p14:tracePt t="460313" x="7680325" y="1951038"/>
          <p14:tracePt t="460384" x="7505700" y="2003425"/>
          <p14:tracePt t="460454" x="7483475" y="2011363"/>
          <p14:tracePt t="460773" x="7475538" y="2011363"/>
          <p14:tracePt t="460837" x="7437438" y="2011363"/>
          <p14:tracePt t="460901" x="7421563" y="2011363"/>
          <p14:tracePt t="461070" x="7421563" y="2003425"/>
          <p14:tracePt t="461133" x="7429500" y="2003425"/>
          <p14:tracePt t="461196" x="7451725" y="2003425"/>
          <p14:tracePt t="461259" x="7467600" y="2003425"/>
          <p14:tracePt t="461323" x="7475538" y="2003425"/>
          <p14:tracePt t="461389" x="7483475" y="2019300"/>
          <p14:tracePt t="461455" x="7437438" y="2035175"/>
          <p14:tracePt t="461524" x="7361238" y="2035175"/>
          <p14:tracePt t="461592" x="7010400" y="2095500"/>
          <p14:tracePt t="461657" x="6735763" y="2201863"/>
          <p14:tracePt t="461724" x="6599238" y="2278063"/>
          <p14:tracePt t="461789" x="6553200" y="2286000"/>
          <p14:tracePt t="461855" x="6515100" y="2225675"/>
          <p14:tracePt t="461926" x="6515100" y="2217738"/>
          <p14:tracePt t="461990" x="6507163" y="2232025"/>
          <p14:tracePt t="462053" x="6530975" y="2247900"/>
          <p14:tracePt t="462116" x="6545263" y="2255838"/>
          <p14:tracePt t="462179" x="6561138" y="2255838"/>
          <p14:tracePt t="462241" x="6569075" y="2255838"/>
          <p14:tracePt t="462303" x="6575425" y="2255838"/>
          <p14:tracePt t="462370" x="6645275" y="2308225"/>
          <p14:tracePt t="462437" x="6880225" y="2378075"/>
          <p14:tracePt t="462503" x="7064375" y="2293938"/>
          <p14:tracePt t="462575" x="7246938" y="2209800"/>
          <p14:tracePt t="462640" x="7299325" y="2187575"/>
          <p14:tracePt t="462706" x="7315200" y="2179638"/>
          <p14:tracePt t="462773" x="7383463" y="2117725"/>
          <p14:tracePt t="462838" x="7407275" y="2057400"/>
          <p14:tracePt t="462904" x="7407275" y="2049463"/>
          <p14:tracePt t="462974" x="7407275" y="2073275"/>
          <p14:tracePt t="463040" x="7627938" y="2301875"/>
          <p14:tracePt t="463109" x="8169275" y="2598738"/>
          <p14:tracePt t="463173" x="8175625" y="2574925"/>
          <p14:tracePt t="463239" x="8169275" y="2536825"/>
          <p14:tracePt t="463303" x="8137525" y="2536825"/>
          <p14:tracePt t="463370" x="8077200" y="2476500"/>
          <p14:tracePt t="463438" x="7970838" y="2362200"/>
          <p14:tracePt t="463504" x="7810500" y="2286000"/>
          <p14:tracePt t="463572" x="7673975" y="2239963"/>
          <p14:tracePt t="463635" x="7620000" y="2217738"/>
          <p14:tracePt t="463702" x="7604125" y="2179638"/>
          <p14:tracePt t="463767" x="7604125" y="2171700"/>
          <p14:tracePt t="463831" x="7658100" y="2171700"/>
          <p14:tracePt t="463895" x="7680325" y="2179638"/>
          <p14:tracePt t="463965" x="7756525" y="2163763"/>
          <p14:tracePt t="464033" x="7802563" y="2149475"/>
          <p14:tracePt t="464100" x="7840663" y="2149475"/>
          <p14:tracePt t="464161" x="7848600" y="21494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AD52F1F-ED90-44BC-A9D8-18D1A0B31F5D}"/>
              </a:ext>
            </a:extLst>
          </p:cNvPr>
          <p:cNvSpPr>
            <a:spLocks noGrp="1"/>
          </p:cNvSpPr>
          <p:nvPr>
            <p:ph idx="1"/>
          </p:nvPr>
        </p:nvSpPr>
        <p:spPr>
          <a:xfrm>
            <a:off x="913795" y="1732449"/>
            <a:ext cx="6879870" cy="4058751"/>
          </a:xfrm>
        </p:spPr>
        <p:txBody>
          <a:bodyPr/>
          <a:lstStyle/>
          <a:p>
            <a:r>
              <a:rPr lang="es-CL" b="1" dirty="0">
                <a:solidFill>
                  <a:schemeClr val="tx1"/>
                </a:solidFill>
              </a:rPr>
              <a:t>B.- EL DESPEGUE DE LA ECONOMÍA CHILENA</a:t>
            </a:r>
          </a:p>
          <a:p>
            <a:r>
              <a:rPr lang="es-CL" sz="1600" dirty="0">
                <a:solidFill>
                  <a:srgbClr val="92D050"/>
                </a:solidFill>
              </a:rPr>
              <a:t>“EL MAGO DE LAS FINANZAS MANUEL RENGIFO”</a:t>
            </a:r>
          </a:p>
          <a:p>
            <a:r>
              <a:rPr lang="es-CL" sz="1600" dirty="0">
                <a:solidFill>
                  <a:schemeClr val="accent1">
                    <a:lumMod val="40000"/>
                    <a:lumOff val="60000"/>
                  </a:schemeClr>
                </a:solidFill>
              </a:rPr>
              <a:t>Características:</a:t>
            </a:r>
          </a:p>
          <a:p>
            <a:pPr marL="379800" indent="-342900">
              <a:buFont typeface="+mj-lt"/>
              <a:buAutoNum type="arabicPeriod"/>
            </a:pPr>
            <a:r>
              <a:rPr lang="es-CL" sz="1600" dirty="0">
                <a:solidFill>
                  <a:schemeClr val="accent1">
                    <a:lumMod val="75000"/>
                  </a:schemeClr>
                </a:solidFill>
              </a:rPr>
              <a:t>Reforma Tributaria</a:t>
            </a:r>
            <a:r>
              <a:rPr lang="es-CL" sz="1600" dirty="0">
                <a:solidFill>
                  <a:schemeClr val="tx1"/>
                </a:solidFill>
              </a:rPr>
              <a:t>: Recaudación de impuestos y mejora aduanera</a:t>
            </a:r>
          </a:p>
          <a:p>
            <a:pPr marL="379800" indent="-342900">
              <a:buFont typeface="+mj-lt"/>
              <a:buAutoNum type="arabicPeriod"/>
            </a:pPr>
            <a:endParaRPr lang="es-CL" sz="1600" dirty="0">
              <a:solidFill>
                <a:schemeClr val="tx1"/>
              </a:solidFill>
            </a:endParaRPr>
          </a:p>
          <a:p>
            <a:pPr marL="379800" indent="-342900">
              <a:buFont typeface="+mj-lt"/>
              <a:buAutoNum type="arabicPeriod"/>
            </a:pPr>
            <a:r>
              <a:rPr lang="es-CL" sz="1600" dirty="0">
                <a:solidFill>
                  <a:srgbClr val="92D050"/>
                </a:solidFill>
              </a:rPr>
              <a:t>Impulso a la inmigración de capitales extranjeros.</a:t>
            </a:r>
          </a:p>
          <a:p>
            <a:pPr marL="379800" indent="-342900">
              <a:buFont typeface="+mj-lt"/>
              <a:buAutoNum type="arabicPeriod"/>
            </a:pPr>
            <a:endParaRPr lang="es-CL" sz="1600" dirty="0">
              <a:solidFill>
                <a:schemeClr val="tx1"/>
              </a:solidFill>
            </a:endParaRPr>
          </a:p>
          <a:p>
            <a:pPr marL="379800" indent="-342900">
              <a:buFont typeface="+mj-lt"/>
              <a:buAutoNum type="arabicPeriod"/>
            </a:pPr>
            <a:r>
              <a:rPr lang="es-CL" sz="1600" dirty="0">
                <a:solidFill>
                  <a:srgbClr val="0070C0"/>
                </a:solidFill>
              </a:rPr>
              <a:t>Crecimiento hacia afuera:</a:t>
            </a:r>
            <a:r>
              <a:rPr lang="es-CL" sz="1600" dirty="0">
                <a:solidFill>
                  <a:schemeClr val="tx1"/>
                </a:solidFill>
              </a:rPr>
              <a:t> Potenciar las importaciones de materias primas al extranjero. (EE.UU.- exportación de trigo).</a:t>
            </a:r>
          </a:p>
          <a:p>
            <a:endParaRPr lang="es-CL" sz="1600" dirty="0">
              <a:solidFill>
                <a:schemeClr val="tx1"/>
              </a:solidFill>
            </a:endParaRPr>
          </a:p>
        </p:txBody>
      </p:sp>
      <p:sp>
        <p:nvSpPr>
          <p:cNvPr id="4" name="Título 1">
            <a:extLst>
              <a:ext uri="{FF2B5EF4-FFF2-40B4-BE49-F238E27FC236}">
                <a16:creationId xmlns:a16="http://schemas.microsoft.com/office/drawing/2014/main" id="{141E75CB-5C27-4479-8362-DB65BB9BE74D}"/>
              </a:ext>
            </a:extLst>
          </p:cNvPr>
          <p:cNvSpPr>
            <a:spLocks noGrp="1"/>
          </p:cNvSpPr>
          <p:nvPr>
            <p:ph type="title"/>
          </p:nvPr>
        </p:nvSpPr>
        <p:spPr>
          <a:xfrm>
            <a:off x="914400" y="24797"/>
            <a:ext cx="10353675" cy="969963"/>
          </a:xfrm>
        </p:spPr>
        <p:txBody>
          <a:bodyPr/>
          <a:lstStyle/>
          <a:p>
            <a:r>
              <a:rPr lang="es-CL" dirty="0">
                <a:solidFill>
                  <a:srgbClr val="FFFF00"/>
                </a:solidFill>
              </a:rPr>
              <a:t>Consolidación de la República en Chile</a:t>
            </a:r>
          </a:p>
        </p:txBody>
      </p:sp>
      <p:pic>
        <p:nvPicPr>
          <p:cNvPr id="5" name="Imagen 4">
            <a:extLst>
              <a:ext uri="{FF2B5EF4-FFF2-40B4-BE49-F238E27FC236}">
                <a16:creationId xmlns:a16="http://schemas.microsoft.com/office/drawing/2014/main" id="{93156625-BC25-4CCE-89FD-747EB52D6A94}"/>
              </a:ext>
            </a:extLst>
          </p:cNvPr>
          <p:cNvPicPr>
            <a:picLocks noChangeAspect="1"/>
          </p:cNvPicPr>
          <p:nvPr/>
        </p:nvPicPr>
        <p:blipFill>
          <a:blip r:embed="rId5"/>
          <a:stretch>
            <a:fillRect/>
          </a:stretch>
        </p:blipFill>
        <p:spPr>
          <a:xfrm>
            <a:off x="7793665" y="1271207"/>
            <a:ext cx="2857500" cy="1905000"/>
          </a:xfrm>
          <a:prstGeom prst="rect">
            <a:avLst/>
          </a:prstGeom>
        </p:spPr>
      </p:pic>
      <p:sp>
        <p:nvSpPr>
          <p:cNvPr id="6" name="CuadroTexto 5">
            <a:extLst>
              <a:ext uri="{FF2B5EF4-FFF2-40B4-BE49-F238E27FC236}">
                <a16:creationId xmlns:a16="http://schemas.microsoft.com/office/drawing/2014/main" id="{7DB79876-5E40-4503-B800-CE53575AF9E7}"/>
              </a:ext>
            </a:extLst>
          </p:cNvPr>
          <p:cNvSpPr txBox="1"/>
          <p:nvPr/>
        </p:nvSpPr>
        <p:spPr>
          <a:xfrm>
            <a:off x="9346014" y="3244334"/>
            <a:ext cx="2519916" cy="307777"/>
          </a:xfrm>
          <a:prstGeom prst="rect">
            <a:avLst/>
          </a:prstGeom>
          <a:noFill/>
        </p:spPr>
        <p:txBody>
          <a:bodyPr wrap="square" rtlCol="0">
            <a:spAutoFit/>
          </a:bodyPr>
          <a:lstStyle/>
          <a:p>
            <a:r>
              <a:rPr lang="es-CL" sz="1400" dirty="0"/>
              <a:t>Manuel Rengifo</a:t>
            </a:r>
          </a:p>
        </p:txBody>
      </p:sp>
      <p:pic>
        <p:nvPicPr>
          <p:cNvPr id="7" name="Imagen 6">
            <a:extLst>
              <a:ext uri="{FF2B5EF4-FFF2-40B4-BE49-F238E27FC236}">
                <a16:creationId xmlns:a16="http://schemas.microsoft.com/office/drawing/2014/main" id="{48E54A10-7928-493D-A0E6-2BA3B64DEE68}"/>
              </a:ext>
            </a:extLst>
          </p:cNvPr>
          <p:cNvPicPr>
            <a:picLocks noChangeAspect="1"/>
          </p:cNvPicPr>
          <p:nvPr/>
        </p:nvPicPr>
        <p:blipFill>
          <a:blip r:embed="rId6"/>
          <a:stretch>
            <a:fillRect/>
          </a:stretch>
        </p:blipFill>
        <p:spPr>
          <a:xfrm>
            <a:off x="7409120" y="3913896"/>
            <a:ext cx="4563140" cy="2072426"/>
          </a:xfrm>
          <a:prstGeom prst="rect">
            <a:avLst/>
          </a:prstGeom>
        </p:spPr>
      </p:pic>
      <p:pic>
        <p:nvPicPr>
          <p:cNvPr id="9" name="Audio 8">
            <a:hlinkClick r:id="" action="ppaction://media"/>
            <a:extLst>
              <a:ext uri="{FF2B5EF4-FFF2-40B4-BE49-F238E27FC236}">
                <a16:creationId xmlns:a16="http://schemas.microsoft.com/office/drawing/2014/main" id="{7072B0E6-2A9F-4124-A4C6-2306AC5146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88381660"/>
      </p:ext>
    </p:extLst>
  </p:cSld>
  <p:clrMapOvr>
    <a:masterClrMapping/>
  </p:clrMapOvr>
  <mc:AlternateContent xmlns:mc="http://schemas.openxmlformats.org/markup-compatibility/2006">
    <mc:Choice xmlns:p14="http://schemas.microsoft.com/office/powerpoint/2010/main" Requires="p14">
      <p:transition spd="slow" p14:dur="2000" advTm="333462"/>
    </mc:Choice>
    <mc:Fallback>
      <p:transition spd="slow" advTm="33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 calcmode="lin" valueType="num">
                                      <p:cBhvr>
                                        <p:cTn id="58" dur="1000" fill="hold"/>
                                        <p:tgtEl>
                                          <p:spTgt spid="7"/>
                                        </p:tgtEl>
                                        <p:attrNameLst>
                                          <p:attrName>style.rotation</p:attrName>
                                        </p:attrNameLst>
                                      </p:cBhvr>
                                      <p:tavLst>
                                        <p:tav tm="0">
                                          <p:val>
                                            <p:fltVal val="90"/>
                                          </p:val>
                                        </p:tav>
                                        <p:tav tm="100000">
                                          <p:val>
                                            <p:fltVal val="0"/>
                                          </p:val>
                                        </p:tav>
                                      </p:tavLst>
                                    </p:anim>
                                    <p:animEffect transition="in" filter="fade">
                                      <p:cBhvr>
                                        <p:cTn id="5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9"/>
                </p:tgtEl>
              </p:cMediaNode>
            </p:audio>
          </p:childTnLst>
        </p:cTn>
      </p:par>
    </p:tnLst>
    <p:bldLst>
      <p:bldP spid="3" grpId="0" build="p"/>
      <p:bldP spid="4" grpId="0"/>
      <p:bldP spid="6" grpId="0"/>
    </p:bldLst>
  </p:timing>
  <p:extLst>
    <p:ext uri="{3A86A75C-4F4B-4683-9AE1-C65F6400EC91}">
      <p14:laserTraceLst xmlns:p14="http://schemas.microsoft.com/office/powerpoint/2010/main">
        <p14:tracePtLst>
          <p14:tracePt t="5176" x="7864475" y="2149475"/>
          <p14:tracePt t="5237" x="7894638" y="2171700"/>
          <p14:tracePt t="5965" x="7902575" y="2171700"/>
          <p14:tracePt t="6020" x="7908925" y="2171700"/>
          <p14:tracePt t="6100" x="7916863" y="2171700"/>
          <p14:tracePt t="6188" x="7924800" y="2171700"/>
          <p14:tracePt t="6308" x="7932738" y="2179638"/>
          <p14:tracePt t="6347" x="7940675" y="2179638"/>
          <p14:tracePt t="7361" x="7947025" y="2179638"/>
          <p14:tracePt t="8308" x="7878763" y="2179638"/>
          <p14:tracePt t="8349" x="7521575" y="1951038"/>
          <p14:tracePt t="8388" x="7239000" y="1820863"/>
          <p14:tracePt t="8428" x="6713538" y="1638300"/>
          <p14:tracePt t="8468" x="6096000" y="1516063"/>
          <p14:tracePt t="8507" x="6019800" y="1524000"/>
          <p14:tracePt t="8549" x="5845175" y="1638300"/>
          <p14:tracePt t="8588" x="5456238" y="1760538"/>
          <p14:tracePt t="8630" x="5051425" y="1836738"/>
          <p14:tracePt t="8669" x="4625975" y="1844675"/>
          <p14:tracePt t="8708" x="4251325" y="1866900"/>
          <p14:tracePt t="8748" x="4054475" y="1912938"/>
          <p14:tracePt t="8789" x="3840163" y="2027238"/>
          <p14:tracePt t="8829" x="3657600" y="2079625"/>
          <p14:tracePt t="8871" x="3459163" y="2095500"/>
          <p14:tracePt t="8910" x="3268663" y="2111375"/>
          <p14:tracePt t="8950" x="3192463" y="2111375"/>
          <p14:tracePt t="9024" x="3216275" y="2141538"/>
          <p14:tracePt t="9065" x="3611563" y="2278063"/>
          <p14:tracePt t="9103" x="4511675" y="2392363"/>
          <p14:tracePt t="9142" x="5127625" y="2484438"/>
          <p14:tracePt t="9179" x="5159375" y="2484438"/>
          <p14:tracePt t="9216" x="5165725" y="2492375"/>
          <p14:tracePt t="9255" x="5143500" y="2522538"/>
          <p14:tracePt t="9335" x="5083175" y="2552700"/>
          <p14:tracePt t="9373" x="5067300" y="2552700"/>
          <p14:tracePt t="9411" x="5051425" y="2552700"/>
          <p14:tracePt t="9451" x="4945063" y="2552700"/>
          <p14:tracePt t="9489" x="4784725" y="2552700"/>
          <p14:tracePt t="9529" x="4564063" y="2552700"/>
          <p14:tracePt t="9568" x="4419600" y="2552700"/>
          <p14:tracePt t="9606" x="4359275" y="2552700"/>
          <p14:tracePt t="9645" x="4351338" y="2582863"/>
          <p14:tracePt t="9725" x="6210300" y="3154363"/>
          <p14:tracePt t="9764" x="8374063" y="3398838"/>
          <p14:tracePt t="9804" x="9723438" y="3398838"/>
          <p14:tracePt t="9842" x="10233025" y="3398838"/>
          <p14:tracePt t="9879" x="10537825" y="3330575"/>
          <p14:tracePt t="9918" x="10652125" y="3298825"/>
          <p14:tracePt t="9957" x="10706100" y="3298825"/>
          <p14:tracePt t="9993" x="10721975" y="3322638"/>
          <p14:tracePt t="10032" x="10736263" y="3375025"/>
          <p14:tracePt t="10072" x="10774363" y="3413125"/>
          <p14:tracePt t="10111" x="10774363" y="3475038"/>
          <p14:tracePt t="10150" x="10721975" y="3573463"/>
          <p14:tracePt t="10190" x="10645775" y="3657600"/>
          <p14:tracePt t="10228" x="10637838" y="3665538"/>
          <p14:tracePt t="10265" x="10629900" y="3665538"/>
          <p14:tracePt t="10302" x="10621963" y="3665538"/>
          <p14:tracePt t="10345" x="10607675" y="3657600"/>
          <p14:tracePt t="10382" x="10599738" y="3641725"/>
          <p14:tracePt t="10421" x="10591800" y="3627438"/>
          <p14:tracePt t="10460" x="10575925" y="3589338"/>
          <p14:tracePt t="10500" x="10561638" y="3565525"/>
          <p14:tracePt t="10539" x="10531475" y="3559175"/>
          <p14:tracePt t="10577" x="10409238" y="3559175"/>
          <p14:tracePt t="10619" x="10279063" y="3535363"/>
          <p14:tracePt t="10656" x="10264775" y="3527425"/>
          <p14:tracePt t="10697" x="10218738" y="3505200"/>
          <p14:tracePt t="10739" x="9998075" y="3406775"/>
          <p14:tracePt t="10777" x="9883775" y="3360738"/>
          <p14:tracePt t="10818" x="9783763" y="3322638"/>
          <p14:tracePt t="10857" x="9418638" y="3284538"/>
          <p14:tracePt t="10897" x="9097963" y="3284538"/>
          <p14:tracePt t="10935" x="8975725" y="3298825"/>
          <p14:tracePt t="10975" x="8937625" y="3322638"/>
          <p14:tracePt t="11015" x="8931275" y="3368675"/>
          <p14:tracePt t="11055" x="8907463" y="3436938"/>
          <p14:tracePt t="11095" x="8885238" y="3513138"/>
          <p14:tracePt t="11134" x="8877300" y="3597275"/>
          <p14:tracePt t="11174" x="8877300" y="3665538"/>
          <p14:tracePt t="11215" x="8907463" y="3733800"/>
          <p14:tracePt t="11255" x="8975725" y="3802063"/>
          <p14:tracePt t="11295" x="9190038" y="3908425"/>
          <p14:tracePt t="11338" x="9585325" y="4008438"/>
          <p14:tracePt t="11377" x="10264775" y="4114800"/>
          <p14:tracePt t="11415" x="10637838" y="4068763"/>
          <p14:tracePt t="11457" x="10804525" y="3886200"/>
          <p14:tracePt t="11498" x="10950575" y="3559175"/>
          <p14:tracePt t="11539" x="11002963" y="3406775"/>
          <p14:tracePt t="11593" x="11018838" y="3314700"/>
          <p14:tracePt t="11637" x="11002963" y="3162300"/>
          <p14:tracePt t="11676" x="10866438" y="3070225"/>
          <p14:tracePt t="11722" x="10637838" y="3001963"/>
          <p14:tracePt t="11761" x="10279063" y="2955925"/>
          <p14:tracePt t="11800" x="10004425" y="2917825"/>
          <p14:tracePt t="11840" x="9791700" y="2917825"/>
          <p14:tracePt t="11879" x="9410700" y="2933700"/>
          <p14:tracePt t="11917" x="9159875" y="2979738"/>
          <p14:tracePt t="11961" x="9097963" y="3001963"/>
          <p14:tracePt t="12000" x="9059863" y="3009900"/>
          <p14:tracePt t="12040" x="9029700" y="3070225"/>
          <p14:tracePt t="12086" x="9029700" y="3222625"/>
          <p14:tracePt t="12127" x="9029700" y="3413125"/>
          <p14:tracePt t="12165" x="9029700" y="3559175"/>
          <p14:tracePt t="12209" x="9029700" y="3657600"/>
          <p14:tracePt t="12248" x="9051925" y="3741738"/>
          <p14:tracePt t="12289" x="9059863" y="3817938"/>
          <p14:tracePt t="12349" x="9075738" y="3924300"/>
          <p14:tracePt t="12389" x="9075738" y="3954463"/>
          <p14:tracePt t="12428" x="9075738" y="3984625"/>
          <p14:tracePt t="12469" x="9059863" y="4022725"/>
          <p14:tracePt t="12510" x="9037638" y="4084638"/>
          <p14:tracePt t="12553" x="9013825" y="4130675"/>
          <p14:tracePt t="12595" x="9007475" y="4213225"/>
          <p14:tracePt t="12635" x="9007475" y="4237038"/>
          <p14:tracePt t="12699" x="9067800" y="4237038"/>
          <p14:tracePt t="12736" x="9083675" y="4237038"/>
          <p14:tracePt t="12774" x="9090025" y="4237038"/>
          <p14:tracePt t="12852" x="9075738" y="4229100"/>
          <p14:tracePt t="12890" x="9051925" y="4198938"/>
          <p14:tracePt t="12928" x="9021763" y="4152900"/>
          <p14:tracePt t="12967" x="9007475" y="4130675"/>
          <p14:tracePt t="13084" x="8999538" y="4122738"/>
          <p14:tracePt t="13231" x="8999538" y="4114800"/>
          <p14:tracePt t="13269" x="8991600" y="4114800"/>
          <p14:tracePt t="13348" x="8975725" y="4114800"/>
          <p14:tracePt t="13422" x="8969375" y="4114800"/>
          <p14:tracePt t="13460" x="8945563" y="4114800"/>
          <p14:tracePt t="13500" x="8931275" y="4114800"/>
          <p14:tracePt t="13581" x="8907463" y="4114800"/>
          <p14:tracePt t="13620" x="8899525" y="4114800"/>
          <p14:tracePt t="13663" x="8861425" y="4122738"/>
          <p14:tracePt t="13702" x="8778875" y="4122738"/>
          <p14:tracePt t="13743" x="8602663" y="4122738"/>
          <p14:tracePt t="13783" x="8221663" y="4084638"/>
          <p14:tracePt t="13822" x="7680325" y="3902075"/>
          <p14:tracePt t="13861" x="6942138" y="3603625"/>
          <p14:tracePt t="13904" x="5661025" y="3063875"/>
          <p14:tracePt t="13945" x="3962400" y="2536825"/>
          <p14:tracePt t="13983" x="3124200" y="2239963"/>
          <p14:tracePt t="14024" x="2873375" y="2125663"/>
          <p14:tracePt t="14064" x="2659063" y="2027238"/>
          <p14:tracePt t="14104" x="2187575" y="1882775"/>
          <p14:tracePt t="14146" x="1684338" y="1774825"/>
          <p14:tracePt t="14185" x="1431925" y="1768475"/>
          <p14:tracePt t="14225" x="1401763" y="1768475"/>
          <p14:tracePt t="14264" x="1401763" y="1798638"/>
          <p14:tracePt t="14302" x="1455738" y="1889125"/>
          <p14:tracePt t="14344" x="1584325" y="1989138"/>
          <p14:tracePt t="14385" x="1684338" y="2065338"/>
          <p14:tracePt t="14425" x="1774825" y="2141538"/>
          <p14:tracePt t="14464" x="1851025" y="2201863"/>
          <p14:tracePt t="14504" x="1858963" y="2209800"/>
          <p14:tracePt t="14542" x="1866900" y="2217738"/>
          <p14:tracePt t="14788" x="1866900" y="2209800"/>
          <p14:tracePt t="14826" x="1874838" y="2149475"/>
          <p14:tracePt t="14866" x="1905000" y="2041525"/>
          <p14:tracePt t="14904" x="1912938" y="1965325"/>
          <p14:tracePt t="14943" x="1927225" y="1943100"/>
          <p14:tracePt t="14981" x="1927225" y="1935163"/>
          <p14:tracePt t="15052" x="1920875" y="1927225"/>
          <p14:tracePt t="15300" x="1927225" y="1927225"/>
          <p14:tracePt t="15342" x="1943100" y="1927225"/>
          <p14:tracePt t="15382" x="1973263" y="1989138"/>
          <p14:tracePt t="15422" x="1981200" y="2087563"/>
          <p14:tracePt t="15461" x="1981200" y="2155825"/>
          <p14:tracePt t="15499" x="1981200" y="2171700"/>
          <p14:tracePt t="15588" x="1989138" y="2171700"/>
          <p14:tracePt t="15626" x="2003425" y="2163763"/>
          <p14:tracePt t="15666" x="2011363" y="2149475"/>
          <p14:tracePt t="15780" x="2027238" y="2141538"/>
          <p14:tracePt t="15892" x="2035175" y="2141538"/>
          <p14:tracePt t="15931" x="2057400" y="2201863"/>
          <p14:tracePt t="15969" x="2087563" y="2263775"/>
          <p14:tracePt t="16008" x="2179638" y="2362200"/>
          <p14:tracePt t="16046" x="2416175" y="2522538"/>
          <p14:tracePt t="16085" x="2560638" y="2620963"/>
          <p14:tracePt t="16123" x="2613025" y="2644775"/>
          <p14:tracePt t="16161" x="2674938" y="2644775"/>
          <p14:tracePt t="16200" x="2917825" y="2582863"/>
          <p14:tracePt t="16239" x="3284538" y="2468563"/>
          <p14:tracePt t="16277" x="3527425" y="2416175"/>
          <p14:tracePt t="16317" x="3908425" y="2384425"/>
          <p14:tracePt t="16359" x="4283075" y="2346325"/>
          <p14:tracePt t="16398" x="4572000" y="2308225"/>
          <p14:tracePt t="16437" x="5151438" y="2286000"/>
          <p14:tracePt t="16477" x="5761038" y="2286000"/>
          <p14:tracePt t="16515" x="5943600" y="2286000"/>
          <p14:tracePt t="16556" x="6049963" y="2286000"/>
          <p14:tracePt t="16594" x="6103938" y="2270125"/>
          <p14:tracePt t="16637" x="6164263" y="2247900"/>
          <p14:tracePt t="16675" x="6256338" y="2201863"/>
          <p14:tracePt t="16715" x="6354763" y="2163763"/>
          <p14:tracePt t="16754" x="6469063" y="2125663"/>
          <p14:tracePt t="16794" x="6507163" y="2125663"/>
          <p14:tracePt t="16830" x="6515100" y="2117725"/>
          <p14:tracePt t="16868" x="6553200" y="2111375"/>
          <p14:tracePt t="16907" x="6621463" y="2087563"/>
          <p14:tracePt t="16949" x="6683375" y="2087563"/>
          <p14:tracePt t="16989" x="6721475" y="2087563"/>
          <p14:tracePt t="17026" x="6735763" y="2079625"/>
          <p14:tracePt t="17065" x="6781800" y="2049463"/>
          <p14:tracePt t="17102" x="6827838" y="2035175"/>
          <p14:tracePt t="17144" x="6850063" y="2035175"/>
          <p14:tracePt t="17183" x="6880225" y="2035175"/>
          <p14:tracePt t="17220" x="6896100" y="2035175"/>
          <p14:tracePt t="17256" x="6904038" y="2035175"/>
          <p14:tracePt t="17294" x="6980238" y="2049463"/>
          <p14:tracePt t="17337" x="7162800" y="2095500"/>
          <p14:tracePt t="17376" x="7337425" y="2133600"/>
          <p14:tracePt t="17444" x="7345363" y="2133600"/>
          <p14:tracePt t="17500" x="7345363" y="2141538"/>
          <p14:tracePt t="17537" x="7337425" y="2141538"/>
          <p14:tracePt t="17574" x="7323138" y="2141538"/>
          <p14:tracePt t="17610" x="7292975" y="2141538"/>
          <p14:tracePt t="17648" x="7239000" y="2141538"/>
          <p14:tracePt t="17686" x="7208838" y="2149475"/>
          <p14:tracePt t="17726" x="7162800" y="2163763"/>
          <p14:tracePt t="17764" x="7086600" y="2193925"/>
          <p14:tracePt t="17802" x="7048500" y="2209800"/>
          <p14:tracePt t="17840" x="7032625" y="2225675"/>
          <p14:tracePt t="17878" x="7010400" y="2232025"/>
          <p14:tracePt t="18060" x="7010400" y="2225675"/>
          <p14:tracePt t="18097" x="7002463" y="2225675"/>
          <p14:tracePt t="18135" x="6980238" y="2187575"/>
          <p14:tracePt t="18172" x="6956425" y="2155825"/>
          <p14:tracePt t="18211" x="6950075" y="2141538"/>
          <p14:tracePt t="18428" x="6942138" y="2141538"/>
          <p14:tracePt t="18465" x="6934200" y="2141538"/>
          <p14:tracePt t="18505" x="6926263" y="2149475"/>
          <p14:tracePt t="18542" x="6911975" y="2163763"/>
          <p14:tracePt t="18579" x="6904038" y="2171700"/>
          <p14:tracePt t="18748" x="6904038" y="2179638"/>
          <p14:tracePt t="18785" x="6888163" y="2187575"/>
          <p14:tracePt t="18821" x="6880225" y="2201863"/>
          <p14:tracePt t="18859" x="6858000" y="2217738"/>
          <p14:tracePt t="18988" x="6850063" y="2225675"/>
          <p14:tracePt t="19044" x="6827838" y="2225675"/>
          <p14:tracePt t="19083" x="6819900" y="2232025"/>
          <p14:tracePt t="19390" x="6819900" y="2239963"/>
          <p14:tracePt t="19429" x="6819900" y="2247900"/>
          <p14:tracePt t="19502" x="6819900" y="2255838"/>
          <p14:tracePt t="19547" x="6811963" y="2278063"/>
          <p14:tracePt t="19588" x="6797675" y="2301875"/>
          <p14:tracePt t="19630" x="6743700" y="2332038"/>
          <p14:tracePt t="19678" x="6408738" y="2438400"/>
          <p14:tracePt t="19719" x="6096000" y="2514600"/>
          <p14:tracePt t="19759" x="5775325" y="2574925"/>
          <p14:tracePt t="19800" x="5380038" y="2628900"/>
          <p14:tracePt t="19840" x="5135563" y="2674938"/>
          <p14:tracePt t="19878" x="5089525" y="2682875"/>
          <p14:tracePt t="19923" x="5059363" y="2689225"/>
          <p14:tracePt t="19961" x="5029200" y="2705100"/>
          <p14:tracePt t="20000" x="4930775" y="2705100"/>
          <p14:tracePt t="20047" x="4754563" y="2667000"/>
          <p14:tracePt t="20088" x="4648200" y="2620963"/>
          <p14:tracePt t="20128" x="4587875" y="2590800"/>
          <p14:tracePt t="20168" x="4487863" y="2552700"/>
          <p14:tracePt t="20209" x="4389438" y="2522538"/>
          <p14:tracePt t="20284" x="4403725" y="2514600"/>
          <p14:tracePt t="20325" x="5165725" y="2408238"/>
          <p14:tracePt t="20372" x="6926263" y="2408238"/>
          <p14:tracePt t="20411" x="7178675" y="2408238"/>
          <p14:tracePt t="20490" x="7277100" y="2430463"/>
          <p14:tracePt t="20529" x="8047038" y="2773363"/>
          <p14:tracePt t="20571" x="8474075" y="2941638"/>
          <p14:tracePt t="20609" x="8534400" y="2979738"/>
          <p14:tracePt t="20740" x="8526463" y="2979738"/>
          <p14:tracePt t="20783" x="7848600" y="2979738"/>
          <p14:tracePt t="20822" x="5699125" y="2979738"/>
          <p14:tracePt t="20860" x="4106863" y="3146425"/>
          <p14:tracePt t="20902" x="3741738" y="3276600"/>
          <p14:tracePt t="20941" x="3703638" y="3322638"/>
          <p14:tracePt t="20978" x="3695700" y="3330575"/>
          <p14:tracePt t="21017" x="3725863" y="3398838"/>
          <p14:tracePt t="21059" x="3856038" y="3673475"/>
          <p14:tracePt t="21468" x="3848100" y="3657600"/>
          <p14:tracePt t="21505" x="3832225" y="3641725"/>
          <p14:tracePt t="21544" x="3817938" y="3619500"/>
          <p14:tracePt t="21628" x="3810000" y="3611563"/>
          <p14:tracePt t="21667" x="3703638" y="3573463"/>
          <p14:tracePt t="21709" x="3375025" y="3459163"/>
          <p14:tracePt t="21748" x="2971800" y="3306763"/>
          <p14:tracePt t="21788" x="2674938" y="3208338"/>
          <p14:tracePt t="21828" x="2574925" y="3154363"/>
          <p14:tracePt t="21868" x="2522538" y="3132138"/>
          <p14:tracePt t="21914" x="2514600" y="3124200"/>
          <p14:tracePt t="21953" x="2506663" y="3116263"/>
          <p14:tracePt t="21992" x="2492375" y="3108325"/>
          <p14:tracePt t="22036" x="2476500" y="3108325"/>
          <p14:tracePt t="22125" x="2468563" y="3108325"/>
          <p14:tracePt t="22188" x="2460625" y="3101975"/>
          <p14:tracePt t="22228" x="2438400" y="3070225"/>
          <p14:tracePt t="22268" x="2416175" y="3032125"/>
          <p14:tracePt t="22307" x="2384425" y="2865438"/>
          <p14:tracePt t="22352" x="2346325" y="2667000"/>
          <p14:tracePt t="22392" x="2332038" y="2613025"/>
          <p14:tracePt t="22431" x="2316163" y="2598738"/>
          <p14:tracePt t="22473" x="2270125" y="2590800"/>
          <p14:tracePt t="22515" x="2141538" y="2582863"/>
          <p14:tracePt t="22553" x="2065338" y="2568575"/>
          <p14:tracePt t="22597" x="1997075" y="2560638"/>
          <p14:tracePt t="23077" x="1989138" y="2560638"/>
          <p14:tracePt t="23115" x="1981200" y="2560638"/>
          <p14:tracePt t="23153" x="1973263" y="2560638"/>
          <p14:tracePt t="23190" x="1973263" y="2552700"/>
          <p14:tracePt t="23228" x="1965325" y="2552700"/>
          <p14:tracePt t="23628" x="1951038" y="2552700"/>
          <p14:tracePt t="23668" x="1820863" y="2606675"/>
          <p14:tracePt t="23709" x="1736725" y="2636838"/>
          <p14:tracePt t="23820" x="1730375" y="2644775"/>
          <p14:tracePt t="23858" x="1730375" y="2659063"/>
          <p14:tracePt t="24060" x="1730375" y="2651125"/>
          <p14:tracePt t="24097" x="1730375" y="2644775"/>
          <p14:tracePt t="24135" x="1714500" y="2628900"/>
          <p14:tracePt t="24175" x="1706563" y="2620963"/>
          <p14:tracePt t="24213" x="1692275" y="2620963"/>
          <p14:tracePt t="24348" x="1698625" y="2613025"/>
          <p14:tracePt t="24388" x="1714500" y="2613025"/>
          <p14:tracePt t="24425" x="1730375" y="2613025"/>
          <p14:tracePt t="24464" x="1760538" y="2613025"/>
          <p14:tracePt t="24502" x="1782763" y="2613025"/>
          <p14:tracePt t="24539" x="1790700" y="2613025"/>
          <p14:tracePt t="24628" x="1798638" y="2620963"/>
          <p14:tracePt t="24844" x="1798638" y="2613025"/>
          <p14:tracePt t="24972" x="1790700" y="2606675"/>
          <p14:tracePt t="25008" x="1774825" y="2568575"/>
          <p14:tracePt t="25048" x="1736725" y="2514600"/>
          <p14:tracePt t="25087" x="1722438" y="2498725"/>
          <p14:tracePt t="25125" x="1706563" y="2484438"/>
          <p14:tracePt t="25163" x="1698625" y="2476500"/>
          <p14:tracePt t="25204" x="1692275" y="2468563"/>
          <p14:tracePt t="25253" x="1692275" y="2460625"/>
          <p14:tracePt t="25404" x="1684338" y="2460625"/>
          <p14:tracePt t="25628" x="1698625" y="2460625"/>
          <p14:tracePt t="25665" x="1768475" y="2460625"/>
          <p14:tracePt t="25709" x="1866900" y="2460625"/>
          <p14:tracePt t="25747" x="1958975" y="2460625"/>
          <p14:tracePt t="25788" x="2111375" y="2460625"/>
          <p14:tracePt t="25839" x="2187575" y="2460625"/>
          <p14:tracePt t="25879" x="2263775" y="2460625"/>
          <p14:tracePt t="25919" x="2346325" y="2460625"/>
          <p14:tracePt t="25960" x="2400300" y="2460625"/>
          <p14:tracePt t="25999" x="2506663" y="2460625"/>
          <p14:tracePt t="26038" x="2705100" y="2460625"/>
          <p14:tracePt t="26079" x="2917825" y="2460625"/>
          <p14:tracePt t="26118" x="3116263" y="2468563"/>
          <p14:tracePt t="26158" x="3284538" y="2522538"/>
          <p14:tracePt t="26199" x="3352800" y="2536825"/>
          <p14:tracePt t="26239" x="3475038" y="2544763"/>
          <p14:tracePt t="26279" x="3597275" y="2544763"/>
          <p14:tracePt t="26325" x="3733800" y="2544763"/>
          <p14:tracePt t="26372" x="4000500" y="2544763"/>
          <p14:tracePt t="26410" x="4046538" y="2544763"/>
          <p14:tracePt t="26455" x="4068763" y="2544763"/>
          <p14:tracePt t="26495" x="4191000" y="2560638"/>
          <p14:tracePt t="26535" x="4283075" y="2568575"/>
          <p14:tracePt t="26575" x="4335463" y="2582863"/>
          <p14:tracePt t="26615" x="4403725" y="2598738"/>
          <p14:tracePt t="26655" x="4427538" y="2598738"/>
          <p14:tracePt t="26696" x="4479925" y="2598738"/>
          <p14:tracePt t="26736" x="4533900" y="2598738"/>
          <p14:tracePt t="26773" x="4579938" y="2598738"/>
          <p14:tracePt t="26828" x="4587875" y="2590800"/>
          <p14:tracePt t="26998" x="4602163" y="2590800"/>
          <p14:tracePt t="27176" x="4587875" y="2590800"/>
          <p14:tracePt t="27227" x="4549775" y="2590800"/>
          <p14:tracePt t="27264" x="4541838" y="2590800"/>
          <p14:tracePt t="27301" x="4525963" y="2590800"/>
          <p14:tracePt t="27344" x="4518025" y="2590800"/>
          <p14:tracePt t="27428" x="4511675" y="2590800"/>
          <p14:tracePt t="27466" x="4503738" y="2598738"/>
          <p14:tracePt t="27502" x="4495800" y="2598738"/>
          <p14:tracePt t="27564" x="4487863" y="2598738"/>
          <p14:tracePt t="27600" x="4479925" y="2598738"/>
          <p14:tracePt t="27638" x="4457700" y="2613025"/>
          <p14:tracePt t="27677" x="4427538" y="2620963"/>
          <p14:tracePt t="27715" x="4419600" y="2636838"/>
          <p14:tracePt t="27753" x="4411663" y="2636838"/>
          <p14:tracePt t="27806" x="4403725" y="2644775"/>
          <p14:tracePt t="28278" x="4397375" y="2644775"/>
          <p14:tracePt t="28322" x="4389438" y="2651125"/>
          <p14:tracePt t="28365" x="4373563" y="2697163"/>
          <p14:tracePt t="28406" x="4351338" y="2727325"/>
          <p14:tracePt t="28444" x="4343400" y="2743200"/>
          <p14:tracePt t="28481" x="4343400" y="2751138"/>
          <p14:tracePt t="28821" x="4343400" y="2759075"/>
          <p14:tracePt t="28940" x="4351338" y="2759075"/>
          <p14:tracePt t="28976" x="4359275" y="2759075"/>
          <p14:tracePt t="29502" x="4373563" y="2759075"/>
          <p14:tracePt t="30039" x="4373563" y="2751138"/>
          <p14:tracePt t="30278" x="4373563" y="2743200"/>
          <p14:tracePt t="30326" x="4373563" y="2727325"/>
          <p14:tracePt t="30362" x="4373563" y="2713038"/>
          <p14:tracePt t="30407" x="4373563" y="2682875"/>
          <p14:tracePt t="30447" x="4365625" y="2659063"/>
          <p14:tracePt t="30486" x="4327525" y="2606675"/>
          <p14:tracePt t="30525" x="4305300" y="2574925"/>
          <p14:tracePt t="30599" x="4289425" y="2568575"/>
          <p14:tracePt t="30638" x="4289425" y="2560638"/>
          <p14:tracePt t="30693" x="4283075" y="2560638"/>
          <p14:tracePt t="30757" x="4267200" y="2560638"/>
          <p14:tracePt t="30911" x="4267200" y="2568575"/>
          <p14:tracePt t="30955" x="4267200" y="2574925"/>
          <p14:tracePt t="30990" x="4275138" y="2582863"/>
          <p14:tracePt t="31404" x="4283075" y="2582863"/>
          <p14:tracePt t="31509" x="4289425" y="2590800"/>
          <p14:tracePt t="31557" x="4289425" y="2598738"/>
          <p14:tracePt t="31717" x="4289425" y="2606675"/>
          <p14:tracePt t="32062" x="4297363" y="2606675"/>
          <p14:tracePt t="32254" x="4289425" y="2606675"/>
          <p14:tracePt t="32768" x="4283075" y="2606675"/>
          <p14:tracePt t="33016" x="4267200" y="2606675"/>
          <p14:tracePt t="33061" x="4267200" y="2682875"/>
          <p14:tracePt t="33100" x="4267200" y="2765425"/>
          <p14:tracePt t="33138" x="4267200" y="2873375"/>
          <p14:tracePt t="33176" x="4251325" y="3078163"/>
          <p14:tracePt t="33215" x="4244975" y="3192463"/>
          <p14:tracePt t="33256" x="4251325" y="3268663"/>
          <p14:tracePt t="33298" x="4251325" y="3336925"/>
          <p14:tracePt t="33335" x="4251325" y="3352800"/>
          <p14:tracePt t="33371" x="4244975" y="3352800"/>
          <p14:tracePt t="33622" x="4237038" y="3352800"/>
          <p14:tracePt t="33679" x="4244975" y="3108325"/>
          <p14:tracePt t="33718" x="4237038" y="2963863"/>
          <p14:tracePt t="33755" x="4237038" y="2955925"/>
          <p14:tracePt t="33837" x="4229100" y="2949575"/>
          <p14:tracePt t="33873" x="4152900" y="2903538"/>
          <p14:tracePt t="33912" x="4068763" y="2865438"/>
          <p14:tracePt t="33950" x="3932238" y="2835275"/>
          <p14:tracePt t="33989" x="3565525" y="2849563"/>
          <p14:tracePt t="34028" x="3451225" y="3154363"/>
          <p14:tracePt t="34068" x="3444875" y="3352800"/>
          <p14:tracePt t="34106" x="3444875" y="3368675"/>
          <p14:tracePt t="34454" x="3444875" y="3375025"/>
          <p14:tracePt t="34517" x="3406775" y="3360738"/>
          <p14:tracePt t="34557" x="3390900" y="3352800"/>
          <p14:tracePt t="34595" x="3390900" y="3344863"/>
          <p14:tracePt t="35429" x="3382963" y="3344863"/>
          <p14:tracePt t="35469" x="3352800" y="3336925"/>
          <p14:tracePt t="35507" x="3276600" y="3322638"/>
          <p14:tracePt t="35548" x="3222625" y="3292475"/>
          <p14:tracePt t="35590" x="3170238" y="3284538"/>
          <p14:tracePt t="35629" x="3146425" y="3276600"/>
          <p14:tracePt t="35669" x="3116263" y="3268663"/>
          <p14:tracePt t="35708" x="3101975" y="3268663"/>
          <p14:tracePt t="35744" x="3086100" y="3254375"/>
          <p14:tracePt t="35782" x="3063875" y="3246438"/>
          <p14:tracePt t="35822" x="3032125" y="3216275"/>
          <p14:tracePt t="35861" x="3009900" y="3208338"/>
          <p14:tracePt t="35898" x="3009900" y="3200400"/>
          <p14:tracePt t="35936" x="2994025" y="3200400"/>
          <p14:tracePt t="35973" x="2987675" y="3192463"/>
          <p14:tracePt t="36011" x="2963863" y="3184525"/>
          <p14:tracePt t="36049" x="2963863" y="3170238"/>
          <p14:tracePt t="36089" x="2963863" y="3154363"/>
          <p14:tracePt t="36127" x="2963863" y="3140075"/>
          <p14:tracePt t="36166" x="2994025" y="3140075"/>
          <p14:tracePt t="36202" x="3017838" y="3132138"/>
          <p14:tracePt t="36241" x="3040063" y="3116263"/>
          <p14:tracePt t="36279" x="3078163" y="3094038"/>
          <p14:tracePt t="36319" x="3132138" y="3055938"/>
          <p14:tracePt t="36361" x="3208338" y="2994025"/>
          <p14:tracePt t="36399" x="3238500" y="2971800"/>
          <p14:tracePt t="36436" x="3246438" y="2955925"/>
          <p14:tracePt t="36575" x="3246438" y="2949575"/>
          <p14:tracePt t="37286" x="3260725" y="2949575"/>
          <p14:tracePt t="37328" x="3551238" y="2879725"/>
          <p14:tracePt t="37366" x="4518025" y="2713038"/>
          <p14:tracePt t="37407" x="5265738" y="2613025"/>
          <p14:tracePt t="37446" x="5478463" y="2582863"/>
          <p14:tracePt t="37489" x="5761038" y="2544763"/>
          <p14:tracePt t="37530" x="6226175" y="2460625"/>
          <p14:tracePt t="37568" x="6446838" y="2346325"/>
          <p14:tracePt t="37610" x="6561138" y="2278063"/>
          <p14:tracePt t="37651" x="6651625" y="2239963"/>
          <p14:tracePt t="37688" x="6667500" y="2225675"/>
          <p14:tracePt t="37728" x="6683375" y="2193925"/>
          <p14:tracePt t="37766" x="6713538" y="2111375"/>
          <p14:tracePt t="37805" x="6735763" y="2065338"/>
          <p14:tracePt t="37884" x="6697663" y="2065338"/>
          <p14:tracePt t="38489" x="6689725" y="2065338"/>
          <p14:tracePt t="38533" x="6689725" y="2073275"/>
          <p14:tracePt t="38570" x="6980238" y="2278063"/>
          <p14:tracePt t="38609" x="7604125" y="2492375"/>
          <p14:tracePt t="38650" x="7666038" y="2498725"/>
          <p14:tracePt t="38687" x="7673975" y="2498725"/>
          <p14:tracePt t="38725" x="7802563" y="2582863"/>
          <p14:tracePt t="38764" x="8907463" y="3200400"/>
          <p14:tracePt t="38802" x="9623425" y="3627438"/>
          <p14:tracePt t="38842" x="9791700" y="3695700"/>
          <p14:tracePt t="38882" x="9799638" y="3695700"/>
          <p14:tracePt t="38957" x="9807575" y="3695700"/>
          <p14:tracePt t="38995" x="9807575" y="3687763"/>
          <p14:tracePt t="39033" x="9837738" y="3673475"/>
          <p14:tracePt t="39071" x="9875838" y="3619500"/>
          <p14:tracePt t="39109" x="9913938" y="3527425"/>
          <p14:tracePt t="39150" x="9959975" y="3436938"/>
          <p14:tracePt t="39189" x="10036175" y="3314700"/>
          <p14:tracePt t="39231" x="10126663" y="3140075"/>
          <p14:tracePt t="39271" x="10226675" y="2911475"/>
          <p14:tracePt t="39309" x="10279063" y="2811463"/>
          <p14:tracePt t="39348" x="10317163" y="2773363"/>
          <p14:tracePt t="39387" x="10340975" y="2743200"/>
          <p14:tracePt t="39426" x="10371138" y="2705100"/>
          <p14:tracePt t="39473" x="10401300" y="2659063"/>
          <p14:tracePt t="39516" x="10431463" y="2590800"/>
          <p14:tracePt t="39554" x="10439400" y="2506663"/>
          <p14:tracePt t="39596" x="10447338" y="2346325"/>
          <p14:tracePt t="39634" x="10439400" y="2149475"/>
          <p14:tracePt t="39671" x="10355263" y="2003425"/>
          <p14:tracePt t="39711" x="10218738" y="1812925"/>
          <p14:tracePt t="39750" x="10066338" y="1668463"/>
          <p14:tracePt t="39789" x="9959975" y="1577975"/>
          <p14:tracePt t="39827" x="9913938" y="1524000"/>
          <p14:tracePt t="39866" x="9875838" y="1477963"/>
          <p14:tracePt t="39905" x="9845675" y="1447800"/>
          <p14:tracePt t="39944" x="9685338" y="1317625"/>
          <p14:tracePt t="39983" x="9585325" y="1273175"/>
          <p14:tracePt t="40021" x="9478963" y="1241425"/>
          <p14:tracePt t="40060" x="9334500" y="1227138"/>
          <p14:tracePt t="40101" x="9288463" y="1227138"/>
          <p14:tracePt t="40140" x="9242425" y="1241425"/>
          <p14:tracePt t="40179" x="9190038" y="1241425"/>
          <p14:tracePt t="40218" x="9144000" y="1257300"/>
          <p14:tracePt t="40254" x="9136063" y="1257300"/>
          <p14:tracePt t="40429" x="9128125" y="1257300"/>
          <p14:tracePt t="40482" x="9097963" y="1257300"/>
          <p14:tracePt t="40519" x="9067800" y="1265238"/>
          <p14:tracePt t="40554" x="9051925" y="1273175"/>
          <p14:tracePt t="40593" x="9029700" y="1273175"/>
          <p14:tracePt t="40630" x="8847138" y="1317625"/>
          <p14:tracePt t="40669" x="8428038" y="1425575"/>
          <p14:tracePt t="40709" x="8039100" y="1622425"/>
          <p14:tracePt t="40749" x="7802563" y="1752600"/>
          <p14:tracePt t="40789" x="7688263" y="1897063"/>
          <p14:tracePt t="40828" x="7559675" y="2065338"/>
          <p14:tracePt t="40868" x="7094538" y="2362200"/>
          <p14:tracePt t="40908" x="5905500" y="3001963"/>
          <p14:tracePt t="40952" x="5265738" y="3406775"/>
          <p14:tracePt t="40991" x="5121275" y="3543300"/>
          <p14:tracePt t="41029" x="4906963" y="3756025"/>
          <p14:tracePt t="41067" x="4594225" y="3954463"/>
          <p14:tracePt t="41105" x="4237038" y="4152900"/>
          <p14:tracePt t="41143" x="4092575" y="4251325"/>
          <p14:tracePt t="41180" x="3954463" y="4335463"/>
          <p14:tracePt t="41220" x="3794125" y="4427538"/>
          <p14:tracePt t="41260" x="3703638" y="4479925"/>
          <p14:tracePt t="41299" x="3611563" y="4518025"/>
          <p14:tracePt t="41342" x="3497263" y="4572000"/>
          <p14:tracePt t="41379" x="3489325" y="4579938"/>
          <p14:tracePt t="41415" x="3482975" y="4579938"/>
          <p14:tracePt t="41452" x="3482975" y="4594225"/>
          <p14:tracePt t="41493" x="3489325" y="4618038"/>
          <p14:tracePt t="41565" x="3497263" y="4625975"/>
          <p14:tracePt t="41604" x="3535363" y="4640263"/>
          <p14:tracePt t="41642" x="3573463" y="4656138"/>
          <p14:tracePt t="41681" x="3597275" y="4656138"/>
          <p14:tracePt t="41720" x="3603625" y="4656138"/>
          <p14:tracePt t="41759" x="3611563" y="4656138"/>
          <p14:tracePt t="41798" x="3611563" y="4648200"/>
          <p14:tracePt t="41837" x="3565525" y="4602163"/>
          <p14:tracePt t="41877" x="3276600" y="4495800"/>
          <p14:tracePt t="41916" x="3140075" y="4435475"/>
          <p14:tracePt t="41954" x="3116263" y="4427538"/>
          <p14:tracePt t="41995" x="3094038" y="4427538"/>
          <p14:tracePt t="42032" x="3055938" y="4427538"/>
          <p14:tracePt t="42071" x="3048000" y="4427538"/>
          <p14:tracePt t="42480" x="3040063" y="4427538"/>
          <p14:tracePt t="42531" x="2925763" y="4441825"/>
          <p14:tracePt t="42605" x="2925763" y="4457700"/>
          <p14:tracePt t="42642" x="2933700" y="4465638"/>
          <p14:tracePt t="42679" x="3025775" y="4503738"/>
          <p14:tracePt t="42719" x="3078163" y="4518025"/>
          <p14:tracePt t="42757" x="3086100" y="4518025"/>
          <p14:tracePt t="42794" x="3108325" y="4541838"/>
          <p14:tracePt t="42833" x="3132138" y="4556125"/>
          <p14:tracePt t="42871" x="3132138" y="4572000"/>
          <p14:tracePt t="42988" x="3170238" y="4602163"/>
          <p14:tracePt t="43027" x="3178175" y="4587875"/>
          <p14:tracePt t="43065" x="3184525" y="4587875"/>
          <p14:tracePt t="43103" x="3192463" y="4587875"/>
          <p14:tracePt t="43140" x="3208338" y="4587875"/>
          <p14:tracePt t="43248" x="3216275" y="4579938"/>
          <p14:tracePt t="46622" x="3238500" y="4587875"/>
          <p14:tracePt t="46658" x="3390900" y="4694238"/>
          <p14:tracePt t="46700" x="3527425" y="4678363"/>
          <p14:tracePt t="46738" x="3559175" y="4648200"/>
          <p14:tracePt t="46776" x="3573463" y="4640263"/>
          <p14:tracePt t="46814" x="3573463" y="4625975"/>
          <p14:tracePt t="46854" x="3589338" y="4564063"/>
          <p14:tracePt t="46890" x="3589338" y="4541838"/>
          <p14:tracePt t="47231" x="3589338" y="4533900"/>
          <p14:tracePt t="47287" x="3581400" y="4503738"/>
          <p14:tracePt t="72603" x="3551238" y="4503738"/>
          <p14:tracePt t="72652" x="3406775" y="4503738"/>
          <p14:tracePt t="72689" x="3330575" y="4503738"/>
          <p14:tracePt t="72726" x="3268663" y="4503738"/>
          <p14:tracePt t="72764" x="3254375" y="4511675"/>
          <p14:tracePt t="72892" x="3254375" y="4525963"/>
          <p14:tracePt t="72953" x="3276600" y="4579938"/>
          <p14:tracePt t="72992" x="3314700" y="4670425"/>
          <p14:tracePt t="73030" x="3429000" y="4822825"/>
          <p14:tracePt t="73074" x="3687763" y="5045075"/>
          <p14:tracePt t="73113" x="3832225" y="5067300"/>
          <p14:tracePt t="73152" x="4198938" y="5037138"/>
          <p14:tracePt t="73190" x="4503738" y="4822825"/>
          <p14:tracePt t="73227" x="4640263" y="4533900"/>
          <p14:tracePt t="73266" x="4778375" y="4183063"/>
          <p14:tracePt t="73306" x="4999038" y="3779838"/>
          <p14:tracePt t="73342" x="5051425" y="3687763"/>
          <p14:tracePt t="73381" x="5113338" y="3649663"/>
          <p14:tracePt t="73425" x="5524500" y="3505200"/>
          <p14:tracePt t="73467" x="6073775" y="3451225"/>
          <p14:tracePt t="73507" x="6446838" y="3413125"/>
          <p14:tracePt t="73545" x="6499225" y="3375025"/>
          <p14:tracePt t="73582" x="6507163" y="3368675"/>
          <p14:tracePt t="73707" x="6499225" y="3368675"/>
          <p14:tracePt t="73765" x="6477000" y="3368675"/>
          <p14:tracePt t="73805" x="6354763" y="3336925"/>
          <p14:tracePt t="73842" x="6332538" y="3322638"/>
          <p14:tracePt t="73897" x="6324600" y="3322638"/>
          <p14:tracePt t="73933" x="6286500" y="3314700"/>
          <p14:tracePt t="73973" x="6202363" y="3543300"/>
          <p14:tracePt t="74012" x="6003925" y="3597275"/>
          <p14:tracePt t="74052" x="5889625" y="3505200"/>
          <p14:tracePt t="74091" x="5813425" y="3048000"/>
          <p14:tracePt t="74130" x="5897563" y="2773363"/>
          <p14:tracePt t="74168" x="6096000" y="2606675"/>
          <p14:tracePt t="74207" x="6346825" y="2468563"/>
          <p14:tracePt t="74245" x="6408738" y="2408238"/>
          <p14:tracePt t="74313" x="6392863" y="2408238"/>
          <p14:tracePt t="74350" x="6286500" y="2400300"/>
          <p14:tracePt t="74393" x="5905500" y="2400300"/>
          <p14:tracePt t="74435" x="5486400" y="3314700"/>
          <p14:tracePt t="74473" x="5486400" y="4381500"/>
          <p14:tracePt t="74511" x="5578475" y="4556125"/>
          <p14:tracePt t="74705" x="5592763" y="4541838"/>
          <p14:tracePt t="74749" x="5578475" y="4441825"/>
          <p14:tracePt t="74789" x="5592763" y="4343400"/>
          <p14:tracePt t="74830" x="5761038" y="4229100"/>
          <p14:tracePt t="74868" x="5935663" y="4175125"/>
          <p14:tracePt t="74906" x="6446838" y="4168775"/>
          <p14:tracePt t="74945" x="7208838" y="4092575"/>
          <p14:tracePt t="74984" x="7726363" y="3962400"/>
          <p14:tracePt t="75028" x="7902575" y="3840163"/>
          <p14:tracePt t="75066" x="8008938" y="3635375"/>
          <p14:tracePt t="75104" x="8115300" y="3398838"/>
          <p14:tracePt t="75143" x="8153400" y="3322638"/>
          <p14:tracePt t="75183" x="8183563" y="3254375"/>
          <p14:tracePt t="75222" x="8191500" y="3200400"/>
          <p14:tracePt t="75260" x="8175625" y="3146425"/>
          <p14:tracePt t="75298" x="8047038" y="3124200"/>
          <p14:tracePt t="75338" x="7581900" y="3146425"/>
          <p14:tracePt t="75377" x="6423025" y="3306763"/>
          <p14:tracePt t="75419" x="5943600" y="3352800"/>
          <p14:tracePt t="75625" x="5943600" y="3314700"/>
          <p14:tracePt t="75662" x="5943600" y="3140075"/>
          <p14:tracePt t="75698" x="5943600" y="3116263"/>
          <p14:tracePt t="75736" x="5722938" y="3101975"/>
          <p14:tracePt t="75774" x="4778375" y="2987675"/>
          <p14:tracePt t="75812" x="3597275" y="2797175"/>
          <p14:tracePt t="75851" x="3413125" y="2743200"/>
          <p14:tracePt t="75921" x="3413125" y="2735263"/>
          <p14:tracePt t="75959" x="3565525" y="2644775"/>
          <p14:tracePt t="75996" x="3970338" y="2476500"/>
          <p14:tracePt t="76036" x="4283075" y="2346325"/>
          <p14:tracePt t="76073" x="4525963" y="2239963"/>
          <p14:tracePt t="76114" x="4740275" y="2171700"/>
          <p14:tracePt t="76154" x="4899025" y="2117725"/>
          <p14:tracePt t="76192" x="5029200" y="2073275"/>
          <p14:tracePt t="76230" x="5135563" y="2057400"/>
          <p14:tracePt t="76268" x="5326063" y="2057400"/>
          <p14:tracePt t="76307" x="5608638" y="2057400"/>
          <p14:tracePt t="76346" x="5783263" y="2019300"/>
          <p14:tracePt t="76443" x="5775325" y="2019300"/>
          <p14:tracePt t="76515" x="5273675" y="2019300"/>
          <p14:tracePt t="76560" x="5089525" y="2019300"/>
          <p14:tracePt t="76598" x="5083175" y="2027238"/>
          <p14:tracePt t="76635" x="5075238" y="2035175"/>
          <p14:tracePt t="76675" x="5059363" y="2035175"/>
          <p14:tracePt t="76714" x="5021263" y="2027238"/>
          <p14:tracePt t="76753" x="4670425" y="1997075"/>
          <p14:tracePt t="76791" x="4259263" y="1997075"/>
          <p14:tracePt t="76829" x="4137025" y="2011363"/>
          <p14:tracePt t="76866" x="4122738" y="2011363"/>
          <p14:tracePt t="76987" x="4130675" y="2011363"/>
          <p14:tracePt t="77049" x="4175125" y="2011363"/>
          <p14:tracePt t="77088" x="4206875" y="2019300"/>
          <p14:tracePt t="77126" x="4297363" y="2065338"/>
          <p14:tracePt t="77166" x="4632325" y="2133600"/>
          <p14:tracePt t="77203" x="4968875" y="2179638"/>
          <p14:tracePt t="77242" x="5067300" y="2179638"/>
          <p14:tracePt t="77280" x="5089525" y="2171700"/>
          <p14:tracePt t="77317" x="5113338" y="2163763"/>
          <p14:tracePt t="77355" x="5165725" y="2163763"/>
          <p14:tracePt t="77400" x="5364163" y="2149475"/>
          <p14:tracePt t="77438" x="5464175" y="2133600"/>
          <p14:tracePt t="77480" x="5722938" y="2117725"/>
          <p14:tracePt t="77519" x="5965825" y="2125663"/>
          <p14:tracePt t="77557" x="6111875" y="2149475"/>
          <p14:tracePt t="77602" x="6142038" y="2149475"/>
          <p14:tracePt t="77640" x="6164263" y="2149475"/>
          <p14:tracePt t="77680" x="6210300" y="2149475"/>
          <p14:tracePt t="77753" x="6278563" y="2133600"/>
          <p14:tracePt t="77792" x="6316663" y="2133600"/>
          <p14:tracePt t="77832" x="6454775" y="2133600"/>
          <p14:tracePt t="77871" x="6765925" y="2179638"/>
          <p14:tracePt t="77913" x="6865938" y="2193925"/>
          <p14:tracePt t="77950" x="6888163" y="2193925"/>
          <p14:tracePt t="77986" x="6896100" y="2193925"/>
          <p14:tracePt t="78025" x="6911975" y="2193925"/>
          <p14:tracePt t="78913" x="6904038" y="2193925"/>
          <p14:tracePt t="79001" x="6896100" y="2193925"/>
          <p14:tracePt t="79121" x="6865938" y="2193925"/>
          <p14:tracePt t="79157" x="6316663" y="2209800"/>
          <p14:tracePt t="79196" x="4403725" y="2041525"/>
          <p14:tracePt t="79236" x="2171700" y="1866900"/>
          <p14:tracePt t="79276" x="1181100" y="1866900"/>
          <p14:tracePt t="79314" x="1096963" y="1866900"/>
          <p14:tracePt t="79473" x="1096963" y="1874838"/>
          <p14:tracePt t="79509" x="1143000" y="1973263"/>
          <p14:tracePt t="79548" x="1181100" y="2247900"/>
          <p14:tracePt t="79590" x="1173163" y="2514600"/>
          <p14:tracePt t="79629" x="1150938" y="2659063"/>
          <p14:tracePt t="79669" x="1150938" y="2682875"/>
          <p14:tracePt t="79708" x="1196975" y="2759075"/>
          <p14:tracePt t="79747" x="1227138" y="2797175"/>
          <p14:tracePt t="79784" x="1235075" y="2797175"/>
          <p14:tracePt t="79823" x="1241425" y="2765425"/>
          <p14:tracePt t="79861" x="1235075" y="2689225"/>
          <p14:tracePt t="79901" x="669925" y="2339975"/>
          <p14:tracePt t="79944" x="0" y="2073275"/>
          <p14:tracePt t="79985" x="0" y="2079625"/>
          <p14:tracePt t="80022" x="0" y="2087563"/>
          <p14:tracePt t="80061" x="7938" y="2087563"/>
          <p14:tracePt t="80102" x="106363" y="2073275"/>
          <p14:tracePt t="80142" x="212725" y="2041525"/>
          <p14:tracePt t="80187" x="228600" y="2041525"/>
          <p14:tracePt t="80224" x="236538" y="2041525"/>
          <p14:tracePt t="80321" x="244475" y="2041525"/>
          <p14:tracePt t="80401" x="244475" y="2049463"/>
          <p14:tracePt t="80438" x="206375" y="2103438"/>
          <p14:tracePt t="80474" x="190500" y="2117725"/>
          <p14:tracePt t="80553" x="182563" y="2117725"/>
          <p14:tracePt t="80590" x="168275" y="2103438"/>
          <p14:tracePt t="80627" x="84138" y="2065338"/>
          <p14:tracePt t="80667" x="68263" y="2057400"/>
          <p14:tracePt t="86801" x="68263" y="2049463"/>
          <p14:tracePt t="86913" x="60325" y="2049463"/>
          <p14:tracePt t="86950" x="7938" y="2117725"/>
          <p14:tracePt t="86988" x="0" y="2133600"/>
          <p14:tracePt t="87081" x="0" y="2125663"/>
          <p14:tracePt t="87119" x="0" y="2117725"/>
          <p14:tracePt t="87157" x="0" y="2049463"/>
          <p14:tracePt t="87195" x="0" y="1905000"/>
          <p14:tracePt t="87232" x="0" y="1730375"/>
          <p14:tracePt t="87267" x="0" y="1722438"/>
          <p14:tracePt t="87304" x="388938" y="2370138"/>
          <p14:tracePt t="87344" x="1760538" y="3543300"/>
          <p14:tracePt t="87383" x="1889125" y="3673475"/>
          <p14:tracePt t="87423" x="1897063" y="3679825"/>
          <p14:tracePt t="87463" x="1882775" y="3679825"/>
          <p14:tracePt t="87500" x="1858963" y="3687763"/>
          <p14:tracePt t="87538" x="1844675" y="3695700"/>
          <p14:tracePt t="87593" x="1858963" y="3679825"/>
          <p14:tracePt t="87629" x="1882775" y="3467100"/>
          <p14:tracePt t="87667" x="1882775" y="3352800"/>
          <p14:tracePt t="87706" x="1874838" y="3344863"/>
          <p14:tracePt t="87744" x="1866900" y="3344863"/>
          <p14:tracePt t="87782" x="1858963" y="3344863"/>
          <p14:tracePt t="87819" x="1820863" y="3314700"/>
          <p14:tracePt t="87860" x="1768475" y="3246438"/>
          <p14:tracePt t="87898" x="1736725" y="3208338"/>
          <p14:tracePt t="88001" x="1736725" y="3216275"/>
          <p14:tracePt t="88081" x="1744663" y="3216275"/>
          <p14:tracePt t="88117" x="1774825" y="3216275"/>
          <p14:tracePt t="88156" x="1836738" y="3230563"/>
          <p14:tracePt t="88194" x="1951038" y="3230563"/>
          <p14:tracePt t="88232" x="2087563" y="3230563"/>
          <p14:tracePt t="88270" x="2171700" y="3230563"/>
          <p14:tracePt t="88308" x="2400300" y="3268663"/>
          <p14:tracePt t="88346" x="2468563" y="3276600"/>
          <p14:tracePt t="88384" x="2484438" y="3276600"/>
          <p14:tracePt t="88425" x="2506663" y="3276600"/>
          <p14:tracePt t="88462" x="2606675" y="3284538"/>
          <p14:tracePt t="88503" x="2925763" y="3336925"/>
          <p14:tracePt t="88542" x="3017838" y="3344863"/>
          <p14:tracePt t="88617" x="3025775" y="3344863"/>
          <p14:tracePt t="88656" x="3032125" y="3344863"/>
          <p14:tracePt t="88694" x="3040063" y="3330575"/>
          <p14:tracePt t="88733" x="3070225" y="3306763"/>
          <p14:tracePt t="88772" x="3086100" y="3276600"/>
          <p14:tracePt t="88812" x="3086100" y="3254375"/>
          <p14:tracePt t="88850" x="3086100" y="3230563"/>
          <p14:tracePt t="88888" x="3078163" y="3230563"/>
          <p14:tracePt t="88937" x="3070225" y="3230563"/>
          <p14:tracePt t="88974" x="3063875" y="3222625"/>
          <p14:tracePt t="89011" x="3055938" y="3222625"/>
          <p14:tracePt t="89049" x="3040063" y="3208338"/>
          <p14:tracePt t="89086" x="3032125" y="3192463"/>
          <p14:tracePt t="89315" x="3017838" y="3192463"/>
          <p14:tracePt t="89365" x="3001963" y="3192463"/>
          <p14:tracePt t="89548" x="2994025" y="3192463"/>
          <p14:tracePt t="89592" x="3116263" y="3330575"/>
          <p14:tracePt t="89630" x="3216275" y="3382963"/>
          <p14:tracePt t="89670" x="3306763" y="3382963"/>
          <p14:tracePt t="89708" x="3406775" y="3382963"/>
          <p14:tracePt t="89746" x="3436938" y="3352800"/>
          <p14:tracePt t="89783" x="3451225" y="3352800"/>
          <p14:tracePt t="89824" x="3467100" y="3352800"/>
          <p14:tracePt t="89862" x="3482975" y="3336925"/>
          <p14:tracePt t="89898" x="3489325" y="3336925"/>
          <p14:tracePt t="89941" x="3551238" y="3322638"/>
          <p14:tracePt t="89983" x="3611563" y="3306763"/>
          <p14:tracePt t="90024" x="3763963" y="3276600"/>
          <p14:tracePt t="90074" x="3992563" y="3276600"/>
          <p14:tracePt t="90113" x="4060825" y="3276600"/>
          <p14:tracePt t="90151" x="4114800" y="3276600"/>
          <p14:tracePt t="90193" x="4130675" y="3276600"/>
          <p14:tracePt t="90232" x="4152900" y="3268663"/>
          <p14:tracePt t="90271" x="4365625" y="3292475"/>
          <p14:tracePt t="90314" x="5075238" y="3406775"/>
          <p14:tracePt t="90352" x="5203825" y="3421063"/>
          <p14:tracePt t="90401" x="5211763" y="3421063"/>
          <p14:tracePt t="90489" x="5203825" y="3421063"/>
          <p14:tracePt t="90537" x="5197475" y="3421063"/>
          <p14:tracePt t="90578" x="5181600" y="3429000"/>
          <p14:tracePt t="90617" x="5173663" y="3429000"/>
          <p14:tracePt t="90907" x="5189538" y="3429000"/>
          <p14:tracePt t="90966" x="5478463" y="3421063"/>
          <p14:tracePt t="91005" x="5600700" y="3421063"/>
          <p14:tracePt t="91042" x="5608638" y="3413125"/>
          <p14:tracePt t="91082" x="5616575" y="3390900"/>
          <p14:tracePt t="91121" x="5684838" y="3360738"/>
          <p14:tracePt t="91158" x="5791200" y="3336925"/>
          <p14:tracePt t="91197" x="5813425" y="3330575"/>
          <p14:tracePt t="91236" x="5921375" y="3330575"/>
          <p14:tracePt t="91275" x="6156325" y="3330575"/>
          <p14:tracePt t="91315" x="6256338" y="3330575"/>
          <p14:tracePt t="91352" x="6264275" y="3322638"/>
          <p14:tracePt t="91417" x="6270625" y="3314700"/>
          <p14:tracePt t="91465" x="6278563" y="3314700"/>
          <p14:tracePt t="91502" x="6416675" y="3314700"/>
          <p14:tracePt t="91541" x="6697663" y="3314700"/>
          <p14:tracePt t="91580" x="6781800" y="3298825"/>
          <p14:tracePt t="91617" x="6789738" y="3298825"/>
          <p14:tracePt t="92043" x="6781800" y="3298825"/>
          <p14:tracePt t="92098" x="6667500" y="3330575"/>
          <p14:tracePt t="92137" x="6553200" y="3421063"/>
          <p14:tracePt t="92174" x="6523038" y="3459163"/>
          <p14:tracePt t="92214" x="6477000" y="3505200"/>
          <p14:tracePt t="92252" x="6400800" y="3527425"/>
          <p14:tracePt t="92291" x="6294438" y="3543300"/>
          <p14:tracePt t="92331" x="6156325" y="3543300"/>
          <p14:tracePt t="92368" x="5859463" y="3543300"/>
          <p14:tracePt t="92408" x="5334000" y="3505200"/>
          <p14:tracePt t="92450" x="4694238" y="3421063"/>
          <p14:tracePt t="92490" x="4511675" y="3421063"/>
          <p14:tracePt t="92531" x="4313238" y="3421063"/>
          <p14:tracePt t="92569" x="3810000" y="3421063"/>
          <p14:tracePt t="92608" x="3505200" y="3421063"/>
          <p14:tracePt t="92651" x="3375025" y="3436938"/>
          <p14:tracePt t="92692" x="3330575" y="3451225"/>
          <p14:tracePt t="92730" x="3322638" y="3459163"/>
          <p14:tracePt t="92766" x="3314700" y="3467100"/>
          <p14:tracePt t="93332" x="3306763" y="3467100"/>
          <p14:tracePt t="93381" x="3284538" y="3475038"/>
          <p14:tracePt t="93421" x="3260725" y="3489325"/>
          <p14:tracePt t="93464" x="3260725" y="3497263"/>
          <p14:tracePt t="93521" x="3260725" y="3505200"/>
          <p14:tracePt t="93558" x="3314700" y="3521075"/>
          <p14:tracePt t="93596" x="3413125" y="3551238"/>
          <p14:tracePt t="93637" x="3451225" y="3551238"/>
          <p14:tracePt t="93678" x="3475038" y="3551238"/>
          <p14:tracePt t="93714" x="3489325" y="3551238"/>
          <p14:tracePt t="94004" x="3497263" y="3551238"/>
          <p14:tracePt t="94081" x="3497263" y="3543300"/>
          <p14:tracePt t="94118" x="3489325" y="3521075"/>
          <p14:tracePt t="117413" x="3559175" y="3535363"/>
          <p14:tracePt t="117469" x="9753600" y="5189538"/>
          <p14:tracePt t="117507" x="9974263" y="5410200"/>
          <p14:tracePt t="117545" x="9731375" y="5486400"/>
          <p14:tracePt t="117583" x="9745663" y="5486400"/>
          <p14:tracePt t="117626" x="10180638" y="5067300"/>
          <p14:tracePt t="117664" x="10347325" y="4670425"/>
          <p14:tracePt t="117703" x="10385425" y="4427538"/>
          <p14:tracePt t="117740" x="10417175" y="4305300"/>
          <p14:tracePt t="117779" x="10447338" y="4175125"/>
          <p14:tracePt t="117819" x="10340975" y="4046538"/>
          <p14:tracePt t="117857" x="10202863" y="3992563"/>
          <p14:tracePt t="117895" x="9890125" y="3908425"/>
          <p14:tracePt t="117933" x="9578975" y="3863975"/>
          <p14:tracePt t="117973" x="9547225" y="3863975"/>
          <p14:tracePt t="118012" x="9190038" y="3863975"/>
          <p14:tracePt t="118049" x="8115300" y="3802063"/>
          <p14:tracePt t="118088" x="6950075" y="3802063"/>
          <p14:tracePt t="118127" x="6065838" y="3886200"/>
          <p14:tracePt t="118164" x="6049963" y="3886200"/>
          <p14:tracePt t="118204" x="5821363" y="3840163"/>
          <p14:tracePt t="118241" x="5448300" y="3733800"/>
          <p14:tracePt t="118285" x="4937125" y="3703638"/>
          <p14:tracePt t="118324" x="4860925" y="3703638"/>
          <p14:tracePt t="118361" x="4838700" y="3703638"/>
          <p14:tracePt t="118399" x="4702175" y="3665538"/>
          <p14:tracePt t="118436" x="4305300" y="3505200"/>
          <p14:tracePt t="118475" x="4175125" y="3429000"/>
          <p14:tracePt t="118515" x="4160838" y="3421063"/>
          <p14:tracePt t="118596" x="4160838" y="3413125"/>
          <p14:tracePt t="118632" x="4160838" y="3375025"/>
          <p14:tracePt t="118674" x="4168775" y="3254375"/>
          <p14:tracePt t="118713" x="4183063" y="3208338"/>
          <p14:tracePt t="118820" x="4183063" y="3200400"/>
          <p14:tracePt t="118868" x="4191000" y="3200400"/>
          <p14:tracePt t="118906" x="4206875" y="3192463"/>
          <p14:tracePt t="118948" x="4213225" y="3192463"/>
          <p14:tracePt t="118985" x="4221163" y="3192463"/>
          <p14:tracePt t="119028" x="4229100" y="3192463"/>
          <p14:tracePt t="119064" x="4244975" y="3192463"/>
          <p14:tracePt t="119104" x="4275138" y="3208338"/>
          <p14:tracePt t="119142" x="4305300" y="3246438"/>
          <p14:tracePt t="119188" x="4305300" y="3254375"/>
          <p14:tracePt t="119225" x="4335463" y="3284538"/>
          <p14:tracePt t="119270" x="4373563" y="3330575"/>
          <p14:tracePt t="119309" x="4381500" y="3330575"/>
          <p14:tracePt t="119356" x="4389438" y="3330575"/>
          <p14:tracePt t="119428" x="4397375" y="3330575"/>
          <p14:tracePt t="119464" x="4411663" y="3330575"/>
          <p14:tracePt t="119504" x="4465638" y="3330575"/>
          <p14:tracePt t="119543" x="4518025" y="3330575"/>
          <p14:tracePt t="119580" x="4572000" y="3330575"/>
          <p14:tracePt t="119617" x="4594225" y="3330575"/>
          <p14:tracePt t="119655" x="4632325" y="3330575"/>
          <p14:tracePt t="119694" x="4670425" y="3330575"/>
          <p14:tracePt t="119734" x="4708525" y="3344863"/>
          <p14:tracePt t="119773" x="4746625" y="3360738"/>
          <p14:tracePt t="119812" x="4778375" y="3390900"/>
          <p14:tracePt t="119851" x="4808538" y="3398838"/>
          <p14:tracePt t="119887" x="4816475" y="3398838"/>
          <p14:tracePt t="119925" x="4838700" y="3398838"/>
          <p14:tracePt t="119964" x="4838700" y="3390900"/>
          <p14:tracePt t="120002" x="4846638" y="3382963"/>
          <p14:tracePt t="120166" x="4838700" y="3382963"/>
          <p14:tracePt t="120228" x="4816475" y="3390900"/>
          <p14:tracePt t="120268" x="4808538" y="3390900"/>
          <p14:tracePt t="120309" x="4792663" y="3382963"/>
          <p14:tracePt t="120345" x="4770438" y="3382963"/>
          <p14:tracePt t="120383" x="4724400" y="3382963"/>
          <p14:tracePt t="120421" x="4686300" y="3382963"/>
          <p14:tracePt t="120461" x="4664075" y="3413125"/>
          <p14:tracePt t="120499" x="4640263" y="3459163"/>
          <p14:tracePt t="120536" x="4640263" y="3489325"/>
          <p14:tracePt t="120577" x="4640263" y="3521075"/>
          <p14:tracePt t="120620" x="4640263" y="3527425"/>
          <p14:tracePt t="120668" x="4640263" y="3535363"/>
          <p14:tracePt t="120804" x="4640263" y="3543300"/>
          <p14:tracePt t="120847" x="4640263" y="3535363"/>
          <p14:tracePt t="120883" x="4640263" y="3527425"/>
          <p14:tracePt t="121247" x="4648200" y="3527425"/>
          <p14:tracePt t="121321" x="4656138" y="3482975"/>
          <p14:tracePt t="121396" x="4664075" y="3482975"/>
          <p14:tracePt t="121433" x="4670425" y="3489325"/>
          <p14:tracePt t="121470" x="4670425" y="3505200"/>
          <p14:tracePt t="121910" x="4670425" y="3513138"/>
          <p14:tracePt t="121963" x="4640263" y="3513138"/>
          <p14:tracePt t="122494" x="4632325" y="3505200"/>
          <p14:tracePt t="122546" x="4549775" y="3475038"/>
          <p14:tracePt t="122584" x="4533900" y="3467100"/>
          <p14:tracePt t="122917" x="4533900" y="3459163"/>
          <p14:tracePt t="122958" x="4541838" y="3451225"/>
          <p14:tracePt t="122998" x="4541838" y="3459163"/>
          <p14:tracePt t="123036" x="8953500" y="6027738"/>
          <p14:tracePt t="123073" x="8085138" y="6073775"/>
          <p14:tracePt t="123112" x="7170738" y="6256338"/>
          <p14:tracePt t="123149" x="6713538" y="6210300"/>
          <p14:tracePt t="123308" x="6705600" y="6210300"/>
          <p14:tracePt t="123350" x="6523038" y="6226175"/>
          <p14:tracePt t="123390" x="6308725" y="6469063"/>
          <p14:tracePt t="123427" x="6607175" y="6591300"/>
          <p14:tracePt t="123467" x="6811963" y="6507163"/>
          <p14:tracePt t="123505" x="6827838" y="6507163"/>
          <p14:tracePt t="123966" x="6811963" y="6507163"/>
          <p14:tracePt t="124020" x="5165725" y="6202363"/>
          <p14:tracePt t="124058" x="4906963" y="6126163"/>
          <p14:tracePt t="124116" x="4892675" y="6126163"/>
          <p14:tracePt t="124154" x="3825875" y="5813425"/>
          <p14:tracePt t="124191" x="3635375" y="5608638"/>
          <p14:tracePt t="124229" x="3916363" y="4618038"/>
          <p14:tracePt t="124266" x="3924300" y="4602163"/>
          <p14:tracePt t="124316" x="3924300" y="4594225"/>
          <p14:tracePt t="124362" x="3924300" y="4556125"/>
          <p14:tracePt t="124398" x="4084638" y="4327525"/>
          <p14:tracePt t="124437" x="4098925" y="4313238"/>
          <p14:tracePt t="124475" x="4114800" y="4305300"/>
          <p14:tracePt t="124513" x="4313238" y="4275138"/>
          <p14:tracePt t="124556" x="4572000" y="4229100"/>
          <p14:tracePt t="124595" x="4610100" y="4213225"/>
          <p14:tracePt t="124634" x="4640263" y="4206875"/>
          <p14:tracePt t="124675" x="4716463" y="4183063"/>
          <p14:tracePt t="124713" x="4732338" y="4175125"/>
          <p14:tracePt t="124752" x="4702175" y="4175125"/>
          <p14:tracePt t="124787" x="4694238" y="4175125"/>
          <p14:tracePt t="124868" x="4702175" y="4168775"/>
          <p14:tracePt t="124905" x="4770438" y="4137025"/>
          <p14:tracePt t="124945" x="4800600" y="4130675"/>
          <p14:tracePt t="125020" x="4816475" y="4098925"/>
          <p14:tracePt t="125059" x="4906963" y="4060825"/>
          <p14:tracePt t="125097" x="4953000" y="4000500"/>
          <p14:tracePt t="125136" x="4953000" y="3970338"/>
          <p14:tracePt t="125175" x="4937125" y="3946525"/>
          <p14:tracePt t="125214" x="4892675" y="3908425"/>
          <p14:tracePt t="125253" x="4830763" y="3870325"/>
          <p14:tracePt t="125291" x="4816475" y="3863975"/>
          <p14:tracePt t="125329" x="4754563" y="3817938"/>
          <p14:tracePt t="125370" x="4732338" y="3802063"/>
          <p14:tracePt t="125412" x="4724400" y="3802063"/>
          <p14:tracePt t="125454" x="4610100" y="3665538"/>
          <p14:tracePt t="125494" x="4602163" y="3649663"/>
          <p14:tracePt t="125532" x="4754563" y="3687763"/>
          <p14:tracePt t="125569" x="4754563" y="3695700"/>
          <p14:tracePt t="125837" x="4754563" y="3717925"/>
          <p14:tracePt t="125903" x="4716463" y="3695700"/>
          <p14:tracePt t="125941" x="4640263" y="3687763"/>
          <p14:tracePt t="125981" x="4579938" y="3703638"/>
          <p14:tracePt t="126017" x="4564063" y="3711575"/>
          <p14:tracePt t="126116" x="4549775" y="3711575"/>
          <p14:tracePt t="126153" x="4435475" y="3665538"/>
          <p14:tracePt t="126195" x="4313238" y="3589338"/>
          <p14:tracePt t="126233" x="4305300" y="3573463"/>
          <p14:tracePt t="126324" x="4305300" y="3565525"/>
          <p14:tracePt t="126366" x="4313238" y="3559175"/>
          <p14:tracePt t="126405" x="4313238" y="3527425"/>
          <p14:tracePt t="126442" x="4313238" y="3513138"/>
          <p14:tracePt t="126493" x="4313238" y="3505200"/>
          <p14:tracePt t="126678" x="4321175" y="3505200"/>
          <p14:tracePt t="126733" x="4343400" y="3497263"/>
          <p14:tracePt t="126770" x="4351338" y="3482975"/>
          <p14:tracePt t="127062" x="4351338" y="3489325"/>
          <p14:tracePt t="127173" x="4351338" y="3497263"/>
          <p14:tracePt t="127209" x="4351338" y="3505200"/>
          <p14:tracePt t="127247" x="4335463" y="3543300"/>
          <p14:tracePt t="127283" x="4335463" y="3551238"/>
          <p14:tracePt t="127597" x="4343400" y="3551238"/>
          <p14:tracePt t="127641" x="4351338" y="3551238"/>
          <p14:tracePt t="127678" x="4381500" y="3551238"/>
          <p14:tracePt t="127772" x="4389438" y="3543300"/>
          <p14:tracePt t="127809" x="4397375" y="3521075"/>
          <p14:tracePt t="127847" x="4397375" y="3497263"/>
          <p14:tracePt t="127883" x="4397375" y="3489325"/>
          <p14:tracePt t="127996" x="4389438" y="3482975"/>
          <p14:tracePt t="128045" x="4381500" y="3482975"/>
          <p14:tracePt t="128081" x="4365625" y="3482975"/>
          <p14:tracePt t="128119" x="4327525" y="3482975"/>
          <p14:tracePt t="128155" x="4321175" y="3482975"/>
          <p14:tracePt t="128191" x="4313238" y="3482975"/>
          <p14:tracePt t="128461" x="4321175" y="3482975"/>
          <p14:tracePt t="128509" x="4351338" y="3482975"/>
          <p14:tracePt t="128550" x="4457700" y="3475038"/>
          <p14:tracePt t="128590" x="4541838" y="3475038"/>
          <p14:tracePt t="128630" x="4632325" y="3475038"/>
          <p14:tracePt t="128668" x="4754563" y="3475038"/>
          <p14:tracePt t="128706" x="5021263" y="3489325"/>
          <p14:tracePt t="128747" x="5189538" y="3513138"/>
          <p14:tracePt t="128822" x="5203825" y="3513138"/>
          <p14:tracePt t="128884" x="5211763" y="3513138"/>
          <p14:tracePt t="128921" x="5402263" y="3513138"/>
          <p14:tracePt t="128958" x="5883275" y="3513138"/>
          <p14:tracePt t="128996" x="6027738" y="3497263"/>
          <p14:tracePt t="129033" x="6049963" y="3489325"/>
          <p14:tracePt t="129071" x="6073775" y="3475038"/>
          <p14:tracePt t="129109" x="6164263" y="3444875"/>
          <p14:tracePt t="129148" x="6248400" y="3390900"/>
          <p14:tracePt t="129187" x="6423025" y="3322638"/>
          <p14:tracePt t="129224" x="6438900" y="3314700"/>
          <p14:tracePt t="129373" x="6430963" y="3322638"/>
          <p14:tracePt t="129513" x="6423025" y="3322638"/>
          <p14:tracePt t="129579" x="6392863" y="3322638"/>
          <p14:tracePt t="129619" x="6346825" y="3330575"/>
          <p14:tracePt t="129656" x="6332538" y="3330575"/>
          <p14:tracePt t="129695" x="6324600" y="3330575"/>
          <p14:tracePt t="129733" x="6316663" y="3330575"/>
          <p14:tracePt t="130174" x="6324600" y="3330575"/>
          <p14:tracePt t="130222" x="6332538" y="3330575"/>
          <p14:tracePt t="130258" x="6346825" y="3330575"/>
          <p14:tracePt t="130295" x="6370638" y="3330575"/>
          <p14:tracePt t="130332" x="6408738" y="3330575"/>
          <p14:tracePt t="130370" x="6423025" y="3330575"/>
          <p14:tracePt t="130409" x="6430963" y="3336925"/>
          <p14:tracePt t="130510" x="6423025" y="3336925"/>
          <p14:tracePt t="130567" x="6370638" y="3352800"/>
          <p14:tracePt t="130607" x="6340475" y="3352800"/>
          <p14:tracePt t="130647" x="6316663" y="3352800"/>
          <p14:tracePt t="130684" x="6308725" y="3352800"/>
          <p14:tracePt t="130720" x="6302375" y="3352800"/>
          <p14:tracePt t="130757" x="6294438" y="3360738"/>
          <p14:tracePt t="130795" x="6278563" y="3368675"/>
          <p14:tracePt t="130910" x="6286500" y="3368675"/>
          <p14:tracePt t="130968" x="6332538" y="3360738"/>
          <p14:tracePt t="131134" x="6324600" y="3360738"/>
          <p14:tracePt t="131245" x="6316663" y="3360738"/>
          <p14:tracePt t="131280" x="6308725" y="3360738"/>
          <p14:tracePt t="131317" x="6294438" y="3360738"/>
          <p14:tracePt t="131354" x="6286500" y="3360738"/>
          <p14:tracePt t="131394" x="6278563" y="3360738"/>
          <p14:tracePt t="131484" x="6270625" y="3360738"/>
          <p14:tracePt t="131524" x="6264275" y="3360738"/>
          <p14:tracePt t="131561" x="6256338" y="3360738"/>
          <p14:tracePt t="131600" x="6248400" y="3360738"/>
          <p14:tracePt t="131639" x="6240463" y="3360738"/>
          <p14:tracePt t="132158" x="6232525" y="3360738"/>
          <p14:tracePt t="132213" x="6202363" y="3360738"/>
          <p14:tracePt t="132250" x="6194425" y="3360738"/>
          <p14:tracePt t="132285" x="6188075" y="3360738"/>
          <p14:tracePt t="132321" x="6180138" y="3368675"/>
          <p14:tracePt t="132381" x="6164263" y="3375025"/>
          <p14:tracePt t="132461" x="6156325" y="3375025"/>
          <p14:tracePt t="132553" x="6142038" y="3375025"/>
          <p14:tracePt t="132614" x="6142038" y="3382963"/>
          <p14:tracePt t="132660" x="6134100" y="3382963"/>
          <p14:tracePt t="132741" x="6126163" y="3390900"/>
          <p14:tracePt t="132862" x="6118225" y="3390900"/>
          <p14:tracePt t="133096" x="6111875" y="3390900"/>
          <p14:tracePt t="134038" x="6103938" y="3390900"/>
          <p14:tracePt t="148223" x="6049963" y="3390900"/>
          <p14:tracePt t="148283" x="5219700" y="2582863"/>
          <p14:tracePt t="148319" x="5189538" y="2560638"/>
          <p14:tracePt t="148656" x="5181600" y="2560638"/>
          <p14:tracePt t="148717" x="5105400" y="2644775"/>
          <p14:tracePt t="148838" x="5105400" y="2651125"/>
          <p14:tracePt t="148875" x="5097463" y="2819400"/>
          <p14:tracePt t="148913" x="5083175" y="3078163"/>
          <p14:tracePt t="148950" x="5083175" y="3124200"/>
          <p14:tracePt t="149006" x="5083175" y="3132138"/>
          <p14:tracePt t="149055" x="5083175" y="3146425"/>
          <p14:tracePt t="149092" x="5083175" y="3178175"/>
          <p14:tracePt t="149130" x="5121275" y="3216275"/>
          <p14:tracePt t="149170" x="5241925" y="3260725"/>
          <p14:tracePt t="149212" x="5318125" y="3260725"/>
          <p14:tracePt t="149250" x="5440363" y="3192463"/>
          <p14:tracePt t="149288" x="5486400" y="3124200"/>
          <p14:tracePt t="149328" x="5486400" y="3116263"/>
          <p14:tracePt t="149367" x="5464175" y="3063875"/>
          <p14:tracePt t="149406" x="5394325" y="3017838"/>
          <p14:tracePt t="149446" x="5203825" y="2941638"/>
          <p14:tracePt t="149484" x="5059363" y="2887663"/>
          <p14:tracePt t="149522" x="4930775" y="2865438"/>
          <p14:tracePt t="149563" x="4816475" y="2895600"/>
          <p14:tracePt t="149605" x="4664075" y="2971800"/>
          <p14:tracePt t="149643" x="4587875" y="3032125"/>
          <p14:tracePt t="149685" x="4556125" y="3154363"/>
          <p14:tracePt t="149723" x="4556125" y="3254375"/>
          <p14:tracePt t="149762" x="4702175" y="3360738"/>
          <p14:tracePt t="149803" x="4846638" y="3398838"/>
          <p14:tracePt t="149843" x="4899025" y="3398838"/>
          <p14:tracePt t="149880" x="4968875" y="3368675"/>
          <p14:tracePt t="149918" x="5021263" y="3336925"/>
          <p14:tracePt t="149958" x="5051425" y="3314700"/>
          <p14:tracePt t="150328" x="5045075" y="3314700"/>
          <p14:tracePt t="150446" x="5029200" y="3314700"/>
          <p14:tracePt t="150502" x="5021263" y="3314700"/>
          <p14:tracePt t="150543" x="5013325" y="3314700"/>
          <p14:tracePt t="150590" x="5006975" y="3314700"/>
          <p14:tracePt t="150630" x="4999038" y="3314700"/>
          <p14:tracePt t="150668" x="4991100" y="3298825"/>
          <p14:tracePt t="150705" x="4983163" y="3292475"/>
          <p14:tracePt t="150745" x="4975225" y="3260725"/>
          <p14:tracePt t="150784" x="4975225" y="3246438"/>
          <p14:tracePt t="150854" x="4968875" y="3246438"/>
          <p14:tracePt t="150889" x="4960938" y="3246438"/>
          <p14:tracePt t="150942" x="4953000" y="3246438"/>
          <p14:tracePt t="150978" x="4937125" y="3246438"/>
          <p14:tracePt t="151622" x="4930775" y="3246438"/>
          <p14:tracePt t="151701" x="4914900" y="3246438"/>
          <p14:tracePt t="151737" x="4899025" y="3254375"/>
          <p14:tracePt t="151775" x="4892675" y="3260725"/>
          <p14:tracePt t="152040" x="4884738" y="3276600"/>
          <p14:tracePt t="152100" x="4602163" y="3482975"/>
          <p14:tracePt t="152138" x="4359275" y="3581400"/>
          <p14:tracePt t="152177" x="4297363" y="3611563"/>
          <p14:tracePt t="152217" x="4251325" y="3635375"/>
          <p14:tracePt t="152258" x="3946525" y="3711575"/>
          <p14:tracePt t="152298" x="3222625" y="3749675"/>
          <p14:tracePt t="152336" x="2781300" y="3832225"/>
          <p14:tracePt t="152374" x="2568575" y="3946525"/>
          <p14:tracePt t="152415" x="2316163" y="4030663"/>
          <p14:tracePt t="152453" x="2187575" y="4068763"/>
          <p14:tracePt t="152491" x="2171700" y="4068763"/>
          <p14:tracePt t="152528" x="2155825" y="4068763"/>
          <p14:tracePt t="152718" x="2179638" y="4068763"/>
          <p14:tracePt t="152754" x="2370138" y="4068763"/>
          <p14:tracePt t="152793" x="2492375" y="4054475"/>
          <p14:tracePt t="152832" x="2522538" y="4030663"/>
          <p14:tracePt t="152871" x="2536825" y="4022725"/>
          <p14:tracePt t="152909" x="2606675" y="4008438"/>
          <p14:tracePt t="152948" x="2865438" y="4008438"/>
          <p14:tracePt t="152987" x="3360738" y="4016375"/>
          <p14:tracePt t="153026" x="3429000" y="4016375"/>
          <p14:tracePt t="153174" x="3436938" y="4016375"/>
          <p14:tracePt t="153212" x="3497263" y="4046538"/>
          <p14:tracePt t="153249" x="3551238" y="4060825"/>
          <p14:tracePt t="153288" x="3581400" y="4054475"/>
          <p14:tracePt t="153327" x="3657600" y="4008438"/>
          <p14:tracePt t="153368" x="3817938" y="3984625"/>
          <p14:tracePt t="153408" x="3970338" y="3978275"/>
          <p14:tracePt t="153448" x="4122738" y="3984625"/>
          <p14:tracePt t="153485" x="4130675" y="3984625"/>
          <p14:tracePt t="153526" x="4144963" y="3984625"/>
          <p14:tracePt t="153563" x="4168775" y="3984625"/>
          <p14:tracePt t="153601" x="4267200" y="3970338"/>
          <p14:tracePt t="153640" x="4495800" y="3954463"/>
          <p14:tracePt t="153686" x="4724400" y="3954463"/>
          <p14:tracePt t="153727" x="4746625" y="3954463"/>
          <p14:tracePt t="153763" x="4792663" y="3954463"/>
          <p14:tracePt t="153802" x="5089525" y="3954463"/>
          <p14:tracePt t="153840" x="5181600" y="3954463"/>
          <p14:tracePt t="153879" x="5241925" y="3954463"/>
          <p14:tracePt t="153917" x="5372100" y="3954463"/>
          <p14:tracePt t="153952" x="5387975" y="3954463"/>
          <p14:tracePt t="153989" x="5426075" y="3954463"/>
          <p14:tracePt t="154026" x="5630863" y="3978275"/>
          <p14:tracePt t="154064" x="5692775" y="3978275"/>
          <p14:tracePt t="154376" x="5684838" y="3978275"/>
          <p14:tracePt t="154413" x="5676900" y="3978275"/>
          <p14:tracePt t="154450" x="5676900" y="3962400"/>
          <p14:tracePt t="154486" x="5668963" y="3946525"/>
          <p14:tracePt t="154542" x="5668963" y="3940175"/>
          <p14:tracePt t="154590" x="5661025" y="3924300"/>
          <p14:tracePt t="154626" x="5654675" y="3916363"/>
          <p14:tracePt t="154696" x="5646738" y="3908425"/>
          <p14:tracePt t="154799" x="5646738" y="3894138"/>
          <p14:tracePt t="154845" x="5630863" y="3894138"/>
          <p14:tracePt t="155112" x="5622925" y="3894138"/>
          <p14:tracePt t="155198" x="5616575" y="3894138"/>
          <p14:tracePt t="155236" x="5616575" y="3946525"/>
          <p14:tracePt t="155272" x="5630863" y="4046538"/>
          <p14:tracePt t="155309" x="5638800" y="4060825"/>
          <p14:tracePt t="155943" x="5638800" y="4068763"/>
          <p14:tracePt t="155998" x="5630863" y="4068763"/>
          <p14:tracePt t="156087" x="5616575" y="4068763"/>
          <p14:tracePt t="156123" x="5608638" y="4068763"/>
          <p14:tracePt t="156159" x="5584825" y="4068763"/>
          <p14:tracePt t="156198" x="5562600" y="4092575"/>
          <p14:tracePt t="156246" x="5554663" y="4092575"/>
          <p14:tracePt t="156303" x="5554663" y="4098925"/>
          <p14:tracePt t="156339" x="5554663" y="4106863"/>
          <p14:tracePt t="156377" x="5554663" y="4160838"/>
          <p14:tracePt t="156416" x="5554663" y="4198938"/>
          <p14:tracePt t="156456" x="5554663" y="4206875"/>
          <p14:tracePt t="156658" x="5546725" y="4206875"/>
          <p14:tracePt t="156727" x="5540375" y="4206875"/>
          <p14:tracePt t="156766" x="5532438" y="4206875"/>
          <p14:tracePt t="157009" x="5540375" y="4206875"/>
          <p14:tracePt t="157473" x="5546725" y="4206875"/>
          <p14:tracePt t="157518" x="5616575" y="4106863"/>
          <p14:tracePt t="157557" x="5608638" y="4022725"/>
          <p14:tracePt t="157598" x="5546725" y="3954463"/>
          <p14:tracePt t="157635" x="5546725" y="3946525"/>
          <p14:tracePt t="157672" x="5540375" y="3940175"/>
          <p14:tracePt t="158799" x="5532438" y="3932238"/>
          <p14:tracePt t="158837" x="5486400" y="3932238"/>
          <p14:tracePt t="158879" x="5418138" y="3932238"/>
          <p14:tracePt t="158917" x="5394325" y="3940175"/>
          <p14:tracePt t="159058" x="5387975" y="3946525"/>
          <p14:tracePt t="159113" x="5387975" y="3962400"/>
          <p14:tracePt t="159313" x="5387975" y="3970338"/>
          <p14:tracePt t="159362" x="5387975" y="4016375"/>
          <p14:tracePt t="159398" x="5387975" y="4030663"/>
          <p14:tracePt t="159487" x="5387975" y="4038600"/>
          <p14:tracePt t="159524" x="5372100" y="4046538"/>
          <p14:tracePt t="159561" x="5341938" y="4060825"/>
          <p14:tracePt t="159698" x="5341938" y="4068763"/>
          <p14:tracePt t="159787" x="5318125" y="4084638"/>
          <p14:tracePt t="159830" x="5303838" y="4092575"/>
          <p14:tracePt t="159960" x="5295900" y="4092575"/>
          <p14:tracePt t="160138" x="5265738" y="4092575"/>
          <p14:tracePt t="160201" x="5075238" y="3954463"/>
          <p14:tracePt t="160335" x="5075238" y="3946525"/>
          <p14:tracePt t="160372" x="5097463" y="3954463"/>
          <p14:tracePt t="160408" x="5105400" y="3962400"/>
          <p14:tracePt t="160446" x="5113338" y="3984625"/>
          <p14:tracePt t="160486" x="5135563" y="4068763"/>
          <p14:tracePt t="160524" x="5143500" y="4098925"/>
          <p14:tracePt t="160575" x="5151438" y="4098925"/>
          <p14:tracePt t="160611" x="5159375" y="4098925"/>
          <p14:tracePt t="160823" x="5165725" y="4106863"/>
          <p14:tracePt t="161192" x="5165725" y="4092575"/>
          <p14:tracePt t="161250" x="5197475" y="3954463"/>
          <p14:tracePt t="161599" x="5197475" y="3946525"/>
          <p14:tracePt t="161638" x="5151438" y="3924300"/>
          <p14:tracePt t="161839" x="5143500" y="3924300"/>
          <p14:tracePt t="161877" x="5127625" y="3932238"/>
          <p14:tracePt t="161916" x="5089525" y="4016375"/>
          <p14:tracePt t="161953" x="5089525" y="4030663"/>
          <p14:tracePt t="162417" x="5089525" y="4038600"/>
          <p14:tracePt t="162462" x="5075238" y="4084638"/>
          <p14:tracePt t="162498" x="5067300" y="4092575"/>
          <p14:tracePt t="162536" x="5067300" y="4106863"/>
          <p14:tracePt t="166657" x="5051425" y="4106863"/>
          <p14:tracePt t="166706" x="5045075" y="4106863"/>
          <p14:tracePt t="166864" x="5006975" y="4106863"/>
          <p14:tracePt t="166900" x="4830763" y="4098925"/>
          <p14:tracePt t="166941" x="4808538" y="4098925"/>
          <p14:tracePt t="167129" x="4800600" y="4098925"/>
          <p14:tracePt t="167264" x="4800600" y="4106863"/>
          <p14:tracePt t="167315" x="4838700" y="4130675"/>
          <p14:tracePt t="167352" x="4953000" y="4198938"/>
          <p14:tracePt t="167389" x="4999038" y="4221163"/>
          <p14:tracePt t="167552" x="4999038" y="4229100"/>
          <p14:tracePt t="167801" x="4999038" y="4237038"/>
          <p14:tracePt t="167851" x="4999038" y="4267200"/>
          <p14:tracePt t="167889" x="5021263" y="4351338"/>
          <p14:tracePt t="167928" x="5021263" y="4365625"/>
          <p14:tracePt t="167970" x="5021263" y="4373563"/>
          <p14:tracePt t="168008" x="5037138" y="4373563"/>
          <p14:tracePt t="168044" x="5045075" y="4373563"/>
          <p14:tracePt t="168144" x="5045075" y="4365625"/>
          <p14:tracePt t="168181" x="5045075" y="4351338"/>
          <p14:tracePt t="168217" x="5037138" y="4327525"/>
          <p14:tracePt t="168255" x="5006975" y="4283075"/>
          <p14:tracePt t="168293" x="4968875" y="4244975"/>
          <p14:tracePt t="168332" x="4899025" y="4168775"/>
          <p14:tracePt t="168370" x="4868863" y="4084638"/>
          <p14:tracePt t="168408" x="4860925" y="4046538"/>
          <p14:tracePt t="168448" x="4860925" y="4022725"/>
          <p14:tracePt t="168494" x="4846638" y="4016375"/>
          <p14:tracePt t="168533" x="4830763" y="4016375"/>
          <p14:tracePt t="168570" x="4822825" y="4016375"/>
          <p14:tracePt t="168605" x="4816475" y="4016375"/>
          <p14:tracePt t="168642" x="4800600" y="4016375"/>
          <p14:tracePt t="168680" x="4800600" y="4060825"/>
          <p14:tracePt t="168717" x="4808538" y="4076700"/>
          <p14:tracePt t="168753" x="4808538" y="4084638"/>
          <p14:tracePt t="168824" x="4822825" y="4084638"/>
          <p14:tracePt t="168860" x="4830763" y="4092575"/>
          <p14:tracePt t="168899" x="4945063" y="4144963"/>
          <p14:tracePt t="168939" x="5006975" y="4191000"/>
          <p14:tracePt t="168980" x="5037138" y="4229100"/>
          <p14:tracePt t="169021" x="5037138" y="4244975"/>
          <p14:tracePt t="169060" x="5037138" y="4251325"/>
          <p14:tracePt t="169112" x="5029200" y="4251325"/>
          <p14:tracePt t="169150" x="5013325" y="4251325"/>
          <p14:tracePt t="169187" x="4991100" y="4251325"/>
          <p14:tracePt t="169225" x="4991100" y="4244975"/>
          <p14:tracePt t="169261" x="4983163" y="4244975"/>
          <p14:tracePt t="169299" x="4968875" y="4221163"/>
          <p14:tracePt t="169339" x="4968875" y="4213225"/>
          <p14:tracePt t="169379" x="4968875" y="4191000"/>
          <p14:tracePt t="169416" x="4968875" y="4183063"/>
          <p14:tracePt t="169496" x="4960938" y="4183063"/>
          <p14:tracePt t="169536" x="4960938" y="4191000"/>
          <p14:tracePt t="169572" x="4953000" y="4206875"/>
          <p14:tracePt t="169610" x="4945063" y="4229100"/>
          <p14:tracePt t="169650" x="4937125" y="4244975"/>
          <p14:tracePt t="169689" x="4922838" y="4251325"/>
          <p14:tracePt t="169765" x="4922838" y="4237038"/>
          <p14:tracePt t="169802" x="4922838" y="4229100"/>
          <p14:tracePt t="169843" x="4922838" y="4206875"/>
          <p14:tracePt t="169944" x="4914900" y="4206875"/>
          <p14:tracePt t="169983" x="4754563" y="4206875"/>
          <p14:tracePt t="170025" x="4664075" y="4198938"/>
          <p14:tracePt t="170064" x="4648200" y="4175125"/>
          <p14:tracePt t="170104" x="4625975" y="4144963"/>
          <p14:tracePt t="170149" x="4541838" y="4092575"/>
          <p14:tracePt t="170189" x="4495800" y="4068763"/>
          <p14:tracePt t="170228" x="4495800" y="4060825"/>
          <p14:tracePt t="170269" x="4511675" y="4046538"/>
          <p14:tracePt t="170309" x="4664075" y="4092575"/>
          <p14:tracePt t="170349" x="4930775" y="4289425"/>
          <p14:tracePt t="170391" x="5029200" y="4381500"/>
          <p14:tracePt t="170429" x="5037138" y="4397375"/>
          <p14:tracePt t="170632" x="5045075" y="4403725"/>
          <p14:tracePt t="170728" x="5029200" y="4403725"/>
          <p14:tracePt t="170765" x="5021263" y="4351338"/>
          <p14:tracePt t="170802" x="5021263" y="4343400"/>
          <p14:tracePt t="170848" x="5021263" y="4335463"/>
          <p14:tracePt t="170904" x="5013325" y="4335463"/>
          <p14:tracePt t="170941" x="5006975" y="4335463"/>
          <p14:tracePt t="170981" x="4983163" y="4335463"/>
          <p14:tracePt t="171096" x="4983163" y="4327525"/>
          <p14:tracePt t="171132" x="4991100" y="4313238"/>
          <p14:tracePt t="171172" x="4999038" y="4305300"/>
          <p14:tracePt t="171264" x="4999038" y="4313238"/>
          <p14:tracePt t="171301" x="4999038" y="4327525"/>
          <p14:tracePt t="171341" x="4999038" y="4359275"/>
          <p14:tracePt t="171379" x="4999038" y="4389438"/>
          <p14:tracePt t="171416" x="4999038" y="4397375"/>
          <p14:tracePt t="171460" x="4991100" y="4411663"/>
          <p14:tracePt t="171616" x="4983163" y="4411663"/>
          <p14:tracePt t="171652" x="4975225" y="4403725"/>
          <p14:tracePt t="171691" x="4945063" y="4389438"/>
          <p14:tracePt t="171730" x="4937125" y="4389438"/>
          <p14:tracePt t="171766" x="4914900" y="4381500"/>
          <p14:tracePt t="171856" x="4914900" y="4373563"/>
          <p14:tracePt t="171893" x="4953000" y="4351338"/>
          <p14:tracePt t="171930" x="4960938" y="4351338"/>
          <p14:tracePt t="172104" x="4960938" y="4343400"/>
          <p14:tracePt t="172140" x="4930775" y="4321175"/>
          <p14:tracePt t="172178" x="4914900" y="4313238"/>
          <p14:tracePt t="172216" x="4899025" y="4305300"/>
          <p14:tracePt t="172288" x="4899025" y="4297363"/>
          <p14:tracePt t="172624" x="4899025" y="4305300"/>
          <p14:tracePt t="172688" x="4892675" y="4305300"/>
          <p14:tracePt t="172724" x="4892675" y="4313238"/>
          <p14:tracePt t="172777" x="4876800" y="4313238"/>
          <p14:tracePt t="172880" x="4868863" y="4313238"/>
          <p14:tracePt t="172916" x="4860925" y="4321175"/>
          <p14:tracePt t="172953" x="4846638" y="4327525"/>
          <p14:tracePt t="173168" x="4838700" y="4327525"/>
          <p14:tracePt t="173204" x="4822825" y="4327525"/>
          <p14:tracePt t="173241" x="4808538" y="4335463"/>
          <p14:tracePt t="173312" x="4808538" y="4327525"/>
          <p14:tracePt t="173349" x="4830763" y="4283075"/>
          <p14:tracePt t="173386" x="4846638" y="4267200"/>
          <p14:tracePt t="173464" x="4846638" y="4275138"/>
          <p14:tracePt t="173502" x="4822825" y="4321175"/>
          <p14:tracePt t="173609" x="4822825" y="4313238"/>
          <p14:tracePt t="173688" x="4838700" y="4313238"/>
          <p14:tracePt t="173724" x="4838700" y="4321175"/>
          <p14:tracePt t="173768" x="4838700" y="4327525"/>
          <p14:tracePt t="173805" x="4838700" y="4343400"/>
          <p14:tracePt t="173844" x="4808538" y="4381500"/>
          <p14:tracePt t="173883" x="4784725" y="4411663"/>
          <p14:tracePt t="173922" x="4746625" y="4427538"/>
          <p14:tracePt t="173962" x="4724400" y="4449763"/>
          <p14:tracePt t="174016" x="4724400" y="4441825"/>
          <p14:tracePt t="174057" x="4724400" y="4381500"/>
          <p14:tracePt t="174224" x="4724400" y="4373563"/>
          <p14:tracePt t="174262" x="4732338" y="4359275"/>
          <p14:tracePt t="174299" x="4740275" y="4335463"/>
          <p14:tracePt t="174337" x="4740275" y="4327525"/>
          <p14:tracePt t="174408" x="4746625" y="4321175"/>
          <p14:tracePt t="174480" x="4754563" y="4321175"/>
          <p14:tracePt t="174744" x="4762500" y="4321175"/>
          <p14:tracePt t="174840" x="4762500" y="4335463"/>
          <p14:tracePt t="174878" x="4732338" y="4389438"/>
          <p14:tracePt t="174916" x="4724400" y="4397375"/>
          <p14:tracePt t="175032" x="4716463" y="4397375"/>
          <p14:tracePt t="175088" x="4708525" y="4403725"/>
          <p14:tracePt t="175126" x="4702175" y="4403725"/>
          <p14:tracePt t="175248" x="4702175" y="4411663"/>
          <p14:tracePt t="175285" x="4702175" y="4419600"/>
          <p14:tracePt t="175321" x="4694238" y="4427538"/>
          <p14:tracePt t="175624" x="4686300" y="4427538"/>
          <p14:tracePt t="176040" x="4678363" y="4427538"/>
          <p14:tracePt t="176192" x="4670425" y="4427538"/>
          <p14:tracePt t="176233" x="4656138" y="4427538"/>
          <p14:tracePt t="176269" x="4640263" y="4427538"/>
          <p14:tracePt t="176352" x="4640263" y="4419600"/>
          <p14:tracePt t="176387" x="4648200" y="4419600"/>
          <p14:tracePt t="176480" x="4656138" y="4411663"/>
          <p14:tracePt t="176520" x="4664075" y="4411663"/>
          <p14:tracePt t="176556" x="4664075" y="4403725"/>
          <p14:tracePt t="176594" x="4670425" y="4389438"/>
          <p14:tracePt t="176760" x="4670425" y="4381500"/>
          <p14:tracePt t="176796" x="4670425" y="4343400"/>
          <p14:tracePt t="176834" x="4670425" y="4275138"/>
          <p14:tracePt t="176871" x="4640263" y="4213225"/>
          <p14:tracePt t="176908" x="4625975" y="4198938"/>
          <p14:tracePt t="176946" x="4618038" y="4198938"/>
          <p14:tracePt t="176982" x="4610100" y="4198938"/>
          <p14:tracePt t="177019" x="4594225" y="4221163"/>
          <p14:tracePt t="177058" x="4602163" y="4343400"/>
          <p14:tracePt t="177099" x="4656138" y="4411663"/>
          <p14:tracePt t="177138" x="4686300" y="4435475"/>
          <p14:tracePt t="177175" x="4694238" y="4435475"/>
          <p14:tracePt t="177264" x="4702175" y="4435475"/>
          <p14:tracePt t="177302" x="4640263" y="4487863"/>
          <p14:tracePt t="177344" x="4572000" y="4533900"/>
          <p14:tracePt t="177384" x="4556125" y="4541838"/>
          <p14:tracePt t="177589" x="4556125" y="4533900"/>
          <p14:tracePt t="177634" x="4579938" y="4525963"/>
          <p14:tracePt t="177671" x="4602163" y="4511675"/>
          <p14:tracePt t="177748" x="4610100" y="4511675"/>
          <p14:tracePt t="177786" x="4610100" y="4541838"/>
          <p14:tracePt t="177897" x="4610100" y="4533900"/>
          <p14:tracePt t="177944" x="4618038" y="4533900"/>
          <p14:tracePt t="178121" x="4632325" y="4525963"/>
          <p14:tracePt t="178181" x="4632325" y="4511675"/>
          <p14:tracePt t="178224" x="4632325" y="4518025"/>
          <p14:tracePt t="178261" x="4602163" y="4556125"/>
          <p14:tracePt t="178298" x="4594225" y="4564063"/>
          <p14:tracePt t="178441" x="4594225" y="4556125"/>
          <p14:tracePt t="178521" x="4587875" y="4525963"/>
          <p14:tracePt t="178561" x="4587875" y="4465638"/>
          <p14:tracePt t="178600" x="4587875" y="4419600"/>
          <p14:tracePt t="178639" x="4618038" y="4389438"/>
          <p14:tracePt t="178676" x="4648200" y="4365625"/>
          <p14:tracePt t="178715" x="4664075" y="4351338"/>
          <p14:tracePt t="178776" x="4670425" y="4351338"/>
          <p14:tracePt t="178813" x="4670425" y="4389438"/>
          <p14:tracePt t="178850" x="4670425" y="4427538"/>
          <p14:tracePt t="178888" x="4664075" y="4441825"/>
          <p14:tracePt t="178925" x="4664075" y="4457700"/>
          <p14:tracePt t="178962" x="4640263" y="4487863"/>
          <p14:tracePt t="179004" x="4618038" y="4511675"/>
          <p14:tracePt t="179042" x="4594225" y="4533900"/>
          <p14:tracePt t="179080" x="4579938" y="4541838"/>
          <p14:tracePt t="179117" x="4564063" y="4556125"/>
          <p14:tracePt t="179156" x="4525963" y="4594225"/>
          <p14:tracePt t="179195" x="4503738" y="4610100"/>
          <p14:tracePt t="179233" x="4487863" y="4618038"/>
          <p14:tracePt t="179273" x="4457700" y="4640263"/>
          <p14:tracePt t="179311" x="4449763" y="4656138"/>
          <p14:tracePt t="179386" x="4457700" y="4656138"/>
          <p14:tracePt t="179423" x="4503738" y="4625975"/>
          <p14:tracePt t="179461" x="4556125" y="4564063"/>
          <p14:tracePt t="179505" x="4625975" y="4419600"/>
          <p14:tracePt t="179543" x="4556125" y="4076700"/>
          <p14:tracePt t="179580" x="4397375" y="3894138"/>
          <p14:tracePt t="179617" x="4381500" y="3886200"/>
          <p14:tracePt t="179656" x="4365625" y="3886200"/>
          <p14:tracePt t="179695" x="4419600" y="3924300"/>
          <p14:tracePt t="179733" x="4435475" y="3932238"/>
          <p14:tracePt t="179771" x="4441825" y="3932238"/>
          <p14:tracePt t="179808" x="4449763" y="3932238"/>
          <p14:tracePt t="179920" x="4441825" y="3940175"/>
          <p14:tracePt t="179956" x="4449763" y="3946525"/>
          <p14:tracePt t="179993" x="4465638" y="3946525"/>
          <p14:tracePt t="180031" x="4487863" y="3954463"/>
          <p14:tracePt t="180068" x="4511675" y="3970338"/>
          <p14:tracePt t="180108" x="4564063" y="3984625"/>
          <p14:tracePt t="180147" x="4587875" y="4000500"/>
          <p14:tracePt t="180186" x="4594225" y="4008438"/>
          <p14:tracePt t="180225" x="4594225" y="4016375"/>
          <p14:tracePt t="180262" x="4594225" y="4022725"/>
          <p14:tracePt t="180304" x="4587875" y="4022725"/>
          <p14:tracePt t="180343" x="4564063" y="4008438"/>
          <p14:tracePt t="180381" x="4541838" y="3970338"/>
          <p14:tracePt t="180419" x="4533900" y="3946525"/>
          <p14:tracePt t="180456" x="4518025" y="3940175"/>
          <p14:tracePt t="180497" x="4511675" y="3940175"/>
          <p14:tracePt t="180667" x="4495800" y="3932238"/>
          <p14:tracePt t="180731" x="4479925" y="3916363"/>
          <p14:tracePt t="180772" x="4473575" y="3894138"/>
          <p14:tracePt t="180813" x="4457700" y="3840163"/>
          <p14:tracePt t="180854" x="4441825" y="3817938"/>
          <p14:tracePt t="180891" x="4441825" y="3810000"/>
          <p14:tracePt t="180928" x="4427538" y="3794125"/>
          <p14:tracePt t="180964" x="4419600" y="3794125"/>
          <p14:tracePt t="181001" x="4419600" y="3779838"/>
          <p14:tracePt t="181038" x="4419600" y="3649663"/>
          <p14:tracePt t="181076" x="4419600" y="3505200"/>
          <p14:tracePt t="181114" x="4435475" y="3390900"/>
          <p14:tracePt t="181154" x="4435475" y="3322638"/>
          <p14:tracePt t="181192" x="4435475" y="3306763"/>
          <p14:tracePt t="181264" x="4435475" y="3298825"/>
          <p14:tracePt t="181301" x="4487863" y="3268663"/>
          <p14:tracePt t="181340" x="4556125" y="3230563"/>
          <p14:tracePt t="181380" x="4602163" y="3208338"/>
          <p14:tracePt t="181418" x="4678363" y="3208338"/>
          <p14:tracePt t="181458" x="4702175" y="3208338"/>
          <p14:tracePt t="181502" x="4746625" y="3208338"/>
          <p14:tracePt t="181541" x="4778375" y="3208338"/>
          <p14:tracePt t="181580" x="4975225" y="3216275"/>
          <p14:tracePt t="181619" x="5089525" y="3230563"/>
          <p14:tracePt t="181660" x="5203825" y="3268663"/>
          <p14:tracePt t="181699" x="5311775" y="3276600"/>
          <p14:tracePt t="181738" x="5380038" y="3276600"/>
          <p14:tracePt t="181776" x="5387975" y="3276600"/>
          <p14:tracePt t="181812" x="5410200" y="3268663"/>
          <p14:tracePt t="181852" x="5448300" y="3260725"/>
          <p14:tracePt t="181891" x="5486400" y="3222625"/>
          <p14:tracePt t="181931" x="5494338" y="3178175"/>
          <p14:tracePt t="181970" x="5486400" y="3101975"/>
          <p14:tracePt t="182008" x="5448300" y="3063875"/>
          <p14:tracePt t="182047" x="5418138" y="3032125"/>
          <p14:tracePt t="182087" x="5380038" y="2979738"/>
          <p14:tracePt t="182127" x="5280025" y="2903538"/>
          <p14:tracePt t="182170" x="5173663" y="2857500"/>
          <p14:tracePt t="182208" x="5083175" y="2835275"/>
          <p14:tracePt t="182247" x="4930775" y="2835275"/>
          <p14:tracePt t="182285" x="4754563" y="2835275"/>
          <p14:tracePt t="182323" x="4678363" y="2835275"/>
          <p14:tracePt t="182360" x="4670425" y="2835275"/>
          <p14:tracePt t="182398" x="4648200" y="2835275"/>
          <p14:tracePt t="182437" x="4625975" y="2895600"/>
          <p14:tracePt t="182479" x="4618038" y="2971800"/>
          <p14:tracePt t="182522" x="4610100" y="3032125"/>
          <p14:tracePt t="182561" x="4632325" y="3132138"/>
          <p14:tracePt t="182599" x="4754563" y="3246438"/>
          <p14:tracePt t="182642" x="4778375" y="3268663"/>
          <p14:tracePt t="182680" x="4792663" y="3292475"/>
          <p14:tracePt t="182721" x="4830763" y="3322638"/>
          <p14:tracePt t="182760" x="4906963" y="3368675"/>
          <p14:tracePt t="182799" x="5089525" y="3429000"/>
          <p14:tracePt t="182839" x="5318125" y="3467100"/>
          <p14:tracePt t="182879" x="5410200" y="3467100"/>
          <p14:tracePt t="182919" x="5426075" y="3459163"/>
          <p14:tracePt t="182958" x="5440363" y="3421063"/>
          <p14:tracePt t="182997" x="5464175" y="3382963"/>
          <p14:tracePt t="183038" x="5600700" y="3298825"/>
          <p14:tracePt t="183077" x="5684838" y="3268663"/>
          <p14:tracePt t="183117" x="5692775" y="3184525"/>
          <p14:tracePt t="183156" x="5668963" y="3063875"/>
          <p14:tracePt t="183197" x="5608638" y="3025775"/>
          <p14:tracePt t="183235" x="5570538" y="3009900"/>
          <p14:tracePt t="183274" x="5394325" y="2925763"/>
          <p14:tracePt t="183313" x="5089525" y="2797175"/>
          <p14:tracePt t="183351" x="4846638" y="2697163"/>
          <p14:tracePt t="183390" x="4587875" y="2644775"/>
          <p14:tracePt t="183431" x="4160838" y="2613025"/>
          <p14:tracePt t="183470" x="3886200" y="2613025"/>
          <p14:tracePt t="183514" x="3513138" y="2620963"/>
          <p14:tracePt t="183555" x="3246438" y="2620963"/>
          <p14:tracePt t="183591" x="3048000" y="2620963"/>
          <p14:tracePt t="183628" x="3040063" y="2620963"/>
          <p14:tracePt t="183668" x="3025775" y="2628900"/>
          <p14:tracePt t="183706" x="2994025" y="2697163"/>
          <p14:tracePt t="183745" x="2949575" y="2773363"/>
          <p14:tracePt t="183784" x="2933700" y="2857500"/>
          <p14:tracePt t="183822" x="2987675" y="2994025"/>
          <p14:tracePt t="183861" x="3140075" y="3238500"/>
          <p14:tracePt t="183900" x="3268663" y="3482975"/>
          <p14:tracePt t="183940" x="3330575" y="3589338"/>
          <p14:tracePt t="183979" x="3352800" y="3597275"/>
          <p14:tracePt t="184019" x="3429000" y="3597275"/>
          <p14:tracePt t="184058" x="3589338" y="3573463"/>
          <p14:tracePt t="184096" x="3894138" y="3521075"/>
          <p14:tracePt t="184134" x="4144963" y="3482975"/>
          <p14:tracePt t="184172" x="4991100" y="3413125"/>
          <p14:tracePt t="184210" x="5562600" y="3368675"/>
          <p14:tracePt t="184249" x="5684838" y="3330575"/>
          <p14:tracePt t="184288" x="5753100" y="3306763"/>
          <p14:tracePt t="184324" x="5761038" y="3306763"/>
          <p14:tracePt t="184361" x="5783263" y="3306763"/>
          <p14:tracePt t="184400" x="5845175" y="3268663"/>
          <p14:tracePt t="184441" x="6057900" y="3246438"/>
          <p14:tracePt t="184481" x="6096000" y="3230563"/>
          <p14:tracePt t="184524" x="6096000" y="3200400"/>
          <p14:tracePt t="184561" x="5981700" y="3178175"/>
          <p14:tracePt t="184601" x="5783263" y="3178175"/>
          <p14:tracePt t="184639" x="5745163" y="3178175"/>
          <p14:tracePt t="184677" x="5730875" y="3178175"/>
          <p14:tracePt t="184714" x="5730875" y="3162300"/>
          <p14:tracePt t="184753" x="5654675" y="3086100"/>
          <p14:tracePt t="184792" x="5578475" y="3032125"/>
          <p14:tracePt t="184829" x="5578475" y="3017838"/>
          <p14:tracePt t="184869" x="5562600" y="2987675"/>
          <p14:tracePt t="184908" x="5524500" y="2955925"/>
          <p14:tracePt t="184949" x="5410200" y="2917825"/>
          <p14:tracePt t="184989" x="5356225" y="2903538"/>
          <p14:tracePt t="185027" x="5334000" y="2903538"/>
          <p14:tracePt t="185066" x="5295900" y="2903538"/>
          <p14:tracePt t="185104" x="5227638" y="2903538"/>
          <p14:tracePt t="185144" x="4968875" y="2903538"/>
          <p14:tracePt t="185181" x="4708525" y="2903538"/>
          <p14:tracePt t="185221" x="4549775" y="2911475"/>
          <p14:tracePt t="185259" x="4457700" y="2911475"/>
          <p14:tracePt t="185298" x="4403725" y="2879725"/>
          <p14:tracePt t="185338" x="4237038" y="2835275"/>
          <p14:tracePt t="185377" x="4054475" y="2827338"/>
          <p14:tracePt t="185415" x="3992563" y="2827338"/>
          <p14:tracePt t="185453" x="3962400" y="2841625"/>
          <p14:tracePt t="185499" x="3840163" y="2879725"/>
          <p14:tracePt t="185539" x="3649663" y="2895600"/>
          <p14:tracePt t="185578" x="3627438" y="2895600"/>
          <p14:tracePt t="185619" x="3603625" y="2887663"/>
          <p14:tracePt t="185659" x="3551238" y="2879725"/>
          <p14:tracePt t="185701" x="3505200" y="2879725"/>
          <p14:tracePt t="185747" x="3436938" y="2879725"/>
          <p14:tracePt t="185832" x="3421063" y="2879725"/>
          <p14:tracePt t="185869" x="3375025" y="2887663"/>
          <p14:tracePt t="185907" x="3368675" y="2887663"/>
          <p14:tracePt t="186024" x="3360738" y="2887663"/>
          <p14:tracePt t="186060" x="3330575" y="2903538"/>
          <p14:tracePt t="186096" x="3314700" y="2903538"/>
          <p14:tracePt t="186144" x="3306763" y="2903538"/>
          <p14:tracePt t="186179" x="3298825" y="2911475"/>
          <p14:tracePt t="186220" x="3276600" y="2925763"/>
          <p14:tracePt t="186260" x="3230563" y="2949575"/>
          <p14:tracePt t="186296" x="3208338" y="2963863"/>
          <p14:tracePt t="186448" x="3208338" y="2971800"/>
          <p14:tracePt t="186508" x="3200400" y="3001963"/>
          <p14:tracePt t="186546" x="3200400" y="3025775"/>
          <p14:tracePt t="186712" x="3200400" y="3032125"/>
          <p14:tracePt t="186749" x="3200400" y="3086100"/>
          <p14:tracePt t="186787" x="3200400" y="3162300"/>
          <p14:tracePt t="186827" x="3200400" y="3222625"/>
          <p14:tracePt t="186864" x="3216275" y="3268663"/>
          <p14:tracePt t="186903" x="3238500" y="3306763"/>
          <p14:tracePt t="186942" x="3260725" y="3360738"/>
          <p14:tracePt t="186980" x="3276600" y="3368675"/>
          <p14:tracePt t="187018" x="3276600" y="3375025"/>
          <p14:tracePt t="187059" x="3306763" y="3375025"/>
          <p14:tracePt t="187097" x="3390900" y="3375025"/>
          <p14:tracePt t="187133" x="3475038" y="3375025"/>
          <p14:tracePt t="187171" x="3673475" y="3375025"/>
          <p14:tracePt t="187209" x="3902075" y="3375025"/>
          <p14:tracePt t="187247" x="3970338" y="3375025"/>
          <p14:tracePt t="187284" x="4008438" y="3375025"/>
          <p14:tracePt t="187322" x="4183063" y="3398838"/>
          <p14:tracePt t="187360" x="4457700" y="3451225"/>
          <p14:tracePt t="187397" x="4587875" y="3451225"/>
          <p14:tracePt t="187436" x="4746625" y="3451225"/>
          <p14:tracePt t="187473" x="4800600" y="3451225"/>
          <p14:tracePt t="187519" x="4906963" y="3421063"/>
          <p14:tracePt t="187559" x="4991100" y="3406775"/>
          <p14:tracePt t="187599" x="5013325" y="3406775"/>
          <p14:tracePt t="187638" x="5021263" y="3398838"/>
          <p14:tracePt t="187674" x="5029200" y="3398838"/>
          <p14:tracePt t="187944" x="5021263" y="3398838"/>
          <p14:tracePt t="187984" x="5013325" y="3406775"/>
          <p14:tracePt t="188384" x="5006975" y="3406775"/>
          <p14:tracePt t="188482" x="4999038" y="3406775"/>
          <p14:tracePt t="188562" x="4983163" y="3429000"/>
          <p14:tracePt t="188607" x="4975225" y="3451225"/>
          <p14:tracePt t="188840" x="4983163" y="3459163"/>
          <p14:tracePt t="188877" x="4991100" y="3467100"/>
          <p14:tracePt t="188914" x="4991100" y="3475038"/>
          <p14:tracePt t="189016" x="4999038" y="3482975"/>
          <p14:tracePt t="189055" x="5006975" y="3489325"/>
          <p14:tracePt t="189217" x="5006975" y="3497263"/>
          <p14:tracePt t="189253" x="5006975" y="3505200"/>
          <p14:tracePt t="189473" x="4999038" y="3513138"/>
          <p14:tracePt t="189537" x="4991100" y="3513138"/>
          <p14:tracePt t="189576" x="4884738" y="3475038"/>
          <p14:tracePt t="189615" x="4876800" y="3459163"/>
          <p14:tracePt t="190208" x="4884738" y="3459163"/>
          <p14:tracePt t="190246" x="4945063" y="3459163"/>
          <p14:tracePt t="190282" x="4953000" y="3459163"/>
          <p14:tracePt t="190928" x="4953000" y="3467100"/>
          <p14:tracePt t="191232" x="4953000" y="3475038"/>
          <p14:tracePt t="191336" x="4953000" y="3482975"/>
          <p14:tracePt t="195089" x="4945063" y="3482975"/>
          <p14:tracePt t="195124" x="4914900" y="3527425"/>
          <p14:tracePt t="195161" x="4914900" y="3787775"/>
          <p14:tracePt t="195198" x="4945063" y="3870325"/>
          <p14:tracePt t="195239" x="4945063" y="3908425"/>
          <p14:tracePt t="195278" x="4937125" y="3924300"/>
          <p14:tracePt t="195345" x="4937125" y="3932238"/>
          <p14:tracePt t="195381" x="4937125" y="3940175"/>
          <p14:tracePt t="195418" x="4975225" y="4038600"/>
          <p14:tracePt t="195455" x="5051425" y="4152900"/>
          <p14:tracePt t="195494" x="5059363" y="4160838"/>
          <p14:tracePt t="195537" x="5067300" y="4160838"/>
          <p14:tracePt t="195921" x="5067300" y="4152900"/>
          <p14:tracePt t="195959" x="5067300" y="4137025"/>
          <p14:tracePt t="195994" x="5067300" y="4130675"/>
          <p14:tracePt t="196353" x="5067300" y="4122738"/>
          <p14:tracePt t="196389" x="5097463" y="4038600"/>
          <p14:tracePt t="196429" x="5121275" y="3984625"/>
          <p14:tracePt t="196466" x="5121275" y="3978275"/>
          <p14:tracePt t="196577" x="5113338" y="3978275"/>
          <p14:tracePt t="196613" x="5097463" y="3978275"/>
          <p14:tracePt t="196649" x="5075238" y="3978275"/>
          <p14:tracePt t="196685" x="5067300" y="3978275"/>
          <p14:tracePt t="196738" x="5067300" y="3984625"/>
          <p14:tracePt t="196833" x="5075238" y="3984625"/>
          <p14:tracePt t="196869" x="5067300" y="4008438"/>
          <p14:tracePt t="196907" x="5037138" y="4084638"/>
          <p14:tracePt t="196946" x="4991100" y="4206875"/>
          <p14:tracePt t="196985" x="4975225" y="4267200"/>
          <p14:tracePt t="197089" x="4975225" y="4259263"/>
          <p14:tracePt t="197125" x="4983163" y="4237038"/>
          <p14:tracePt t="197164" x="4983163" y="4229100"/>
          <p14:tracePt t="197202" x="4991100" y="4229100"/>
          <p14:tracePt t="197241" x="5006975" y="4229100"/>
          <p14:tracePt t="197369" x="5013325" y="4229100"/>
          <p14:tracePt t="197405" x="5013325" y="4206875"/>
          <p14:tracePt t="197441" x="5006975" y="4183063"/>
          <p14:tracePt t="197479" x="4991100" y="4168775"/>
          <p14:tracePt t="197516" x="4968875" y="4144963"/>
          <p14:tracePt t="197555" x="4960938" y="4137025"/>
          <p14:tracePt t="197592" x="4953000" y="4130675"/>
          <p14:tracePt t="197665" x="4945063" y="4122738"/>
          <p14:tracePt t="197706" x="4906963" y="4122738"/>
          <p14:tracePt t="197754" x="4822825" y="4068763"/>
          <p14:tracePt t="197795" x="4808538" y="4068763"/>
          <p14:tracePt t="197871" x="4800600" y="4068763"/>
          <p14:tracePt t="197909" x="4800600" y="4098925"/>
          <p14:tracePt t="197948" x="4800600" y="4122738"/>
          <p14:tracePt t="198065" x="4800600" y="4130675"/>
          <p14:tracePt t="198101" x="4784725" y="4144963"/>
          <p14:tracePt t="198193" x="4778375" y="4144963"/>
          <p14:tracePt t="198298" x="4770438" y="4144963"/>
          <p14:tracePt t="198433" x="4762500" y="4144963"/>
          <p14:tracePt t="198469" x="4762500" y="4160838"/>
          <p14:tracePt t="198553" x="4762500" y="4168775"/>
          <p14:tracePt t="198633" x="4762500" y="4160838"/>
          <p14:tracePt t="198737" x="4740275" y="4160838"/>
          <p14:tracePt t="198775" x="4732338" y="4160838"/>
          <p14:tracePt t="198850" x="4724400" y="4160838"/>
          <p14:tracePt t="198888" x="4702175" y="4152900"/>
          <p14:tracePt t="198928" x="4457700" y="4046538"/>
          <p14:tracePt t="198968" x="4000500" y="3794125"/>
          <p14:tracePt t="199011" x="3756025" y="3679825"/>
          <p14:tracePt t="199066" x="3749675" y="3679825"/>
          <p14:tracePt t="199104" x="3733800" y="3679825"/>
          <p14:tracePt t="199142" x="3711575" y="3679825"/>
          <p14:tracePt t="199181" x="3687763" y="3679825"/>
          <p14:tracePt t="199219" x="3673475" y="3679825"/>
          <p14:tracePt t="199260" x="3657600" y="3687763"/>
          <p14:tracePt t="199449" x="3657600" y="3695700"/>
          <p14:tracePt t="199486" x="3657600" y="3733800"/>
          <p14:tracePt t="199524" x="3657600" y="3763963"/>
          <p14:tracePt t="199563" x="3657600" y="3817938"/>
          <p14:tracePt t="199601" x="3673475" y="3902075"/>
          <p14:tracePt t="199641" x="3703638" y="3992563"/>
          <p14:tracePt t="199679" x="3703638" y="4008438"/>
          <p14:tracePt t="199716" x="3711575" y="4008438"/>
          <p14:tracePt t="199758" x="3733800" y="4008438"/>
          <p14:tracePt t="199795" x="3741738" y="4008438"/>
          <p14:tracePt t="199945" x="3749675" y="4008438"/>
          <p14:tracePt t="199982" x="3763963" y="4000500"/>
          <p14:tracePt t="200021" x="3810000" y="4000500"/>
          <p14:tracePt t="200060" x="3962400" y="4054475"/>
          <p14:tracePt t="200098" x="3992563" y="4054475"/>
          <p14:tracePt t="200201" x="4008438" y="4054475"/>
          <p14:tracePt t="200238" x="4016375" y="4060825"/>
          <p14:tracePt t="200277" x="4054475" y="4076700"/>
          <p14:tracePt t="200318" x="4114800" y="4092575"/>
          <p14:tracePt t="200355" x="4122738" y="4092575"/>
          <p14:tracePt t="200395" x="4137025" y="4092575"/>
          <p14:tracePt t="200450" x="4152900" y="4092575"/>
          <p14:tracePt t="200486" x="4160838" y="4092575"/>
          <p14:tracePt t="200524" x="4229100" y="4098925"/>
          <p14:tracePt t="200562" x="4283075" y="4106863"/>
          <p14:tracePt t="200618" x="4289425" y="4114800"/>
          <p14:tracePt t="200656" x="4289425" y="4122738"/>
          <p14:tracePt t="200745" x="4289425" y="4114800"/>
          <p14:tracePt t="200783" x="4283075" y="4106863"/>
          <p14:tracePt t="200841" x="4275138" y="4106863"/>
          <p14:tracePt t="200880" x="4259263" y="4106863"/>
          <p14:tracePt t="200918" x="4251325" y="4106863"/>
          <p14:tracePt t="200993" x="4237038" y="4092575"/>
          <p14:tracePt t="201121" x="4237038" y="4084638"/>
          <p14:tracePt t="201217" x="4244975" y="4084638"/>
          <p14:tracePt t="201253" x="4251325" y="4068763"/>
          <p14:tracePt t="201291" x="4259263" y="4060825"/>
          <p14:tracePt t="201361" x="4267200" y="4060825"/>
          <p14:tracePt t="201398" x="4327525" y="4016375"/>
          <p14:tracePt t="201438" x="4335463" y="4016375"/>
          <p14:tracePt t="201490" x="4343400" y="4016375"/>
          <p14:tracePt t="201528" x="4373563" y="4016375"/>
          <p14:tracePt t="201565" x="4381500" y="4016375"/>
          <p14:tracePt t="201633" x="4373563" y="4016375"/>
          <p14:tracePt t="201674" x="4221163" y="4016375"/>
          <p14:tracePt t="201713" x="3946525" y="3970338"/>
          <p14:tracePt t="201758" x="3902075" y="3794125"/>
          <p14:tracePt t="201798" x="3894138" y="3711575"/>
          <p14:tracePt t="201835" x="3878263" y="3695700"/>
          <p14:tracePt t="201945" x="3894138" y="3695700"/>
          <p14:tracePt t="201985" x="3916363" y="3763963"/>
          <p14:tracePt t="202026" x="3916363" y="3810000"/>
          <p14:tracePt t="202065" x="3924300" y="3902075"/>
          <p14:tracePt t="202107" x="3978275" y="3962400"/>
          <p14:tracePt t="202146" x="4008438" y="3984625"/>
          <p14:tracePt t="202185" x="4076700" y="3984625"/>
          <p14:tracePt t="202226" x="4206875" y="3984625"/>
          <p14:tracePt t="202266" x="4275138" y="3984625"/>
          <p14:tracePt t="202305" x="4283075" y="3984625"/>
          <p14:tracePt t="202344" x="4313238" y="3984625"/>
          <p14:tracePt t="202381" x="4321175" y="3984625"/>
          <p14:tracePt t="202420" x="4365625" y="4008438"/>
          <p14:tracePt t="202460" x="4389438" y="4008438"/>
          <p14:tracePt t="202498" x="4397375" y="4008438"/>
          <p14:tracePt t="202681" x="4397375" y="4016375"/>
          <p14:tracePt t="202953" x="4397375" y="4022725"/>
          <p14:tracePt t="202991" x="4397375" y="4030663"/>
          <p14:tracePt t="203031" x="4373563" y="4060825"/>
          <p14:tracePt t="203068" x="4365625" y="4076700"/>
          <p14:tracePt t="203106" x="4359275" y="4084638"/>
          <p14:tracePt t="203329" x="4351338" y="4084638"/>
          <p14:tracePt t="203366" x="4343400" y="4084638"/>
          <p14:tracePt t="203521" x="4335463" y="4084638"/>
          <p14:tracePt t="203560" x="4327525" y="4098925"/>
          <p14:tracePt t="203597" x="4327525" y="4114800"/>
          <p14:tracePt t="203636" x="4321175" y="4130675"/>
          <p14:tracePt t="203753" x="4313238" y="4130675"/>
          <p14:tracePt t="203790" x="4305300" y="4137025"/>
          <p14:tracePt t="203830" x="4297363" y="4144963"/>
          <p14:tracePt t="204081" x="4297363" y="4152900"/>
          <p14:tracePt t="204117" x="4297363" y="4168775"/>
          <p14:tracePt t="204154" x="4289425" y="4175125"/>
          <p14:tracePt t="204193" x="4289425" y="4183063"/>
          <p14:tracePt t="204249" x="4297363" y="4183063"/>
          <p14:tracePt t="204609" x="4289425" y="4183063"/>
          <p14:tracePt t="204646" x="4283075" y="4183063"/>
          <p14:tracePt t="204685" x="4267200" y="4168775"/>
          <p14:tracePt t="204723" x="4267200" y="4144963"/>
          <p14:tracePt t="204777" x="4267200" y="4137025"/>
          <p14:tracePt t="204813" x="4251325" y="4122738"/>
          <p14:tracePt t="204889" x="4237038" y="4114800"/>
          <p14:tracePt t="205435" x="4229100" y="4114800"/>
          <p14:tracePt t="205475" x="3924300" y="4152900"/>
          <p14:tracePt t="205515" x="3048000" y="4244975"/>
          <p14:tracePt t="205556" x="1912938" y="4335463"/>
          <p14:tracePt t="205595" x="1744663" y="4381500"/>
          <p14:tracePt t="205634" x="1562100" y="4503738"/>
          <p14:tracePt t="205672" x="1249363" y="4686300"/>
          <p14:tracePt t="205716" x="1203325" y="4762500"/>
          <p14:tracePt t="205761" x="1074738" y="4975225"/>
          <p14:tracePt t="205804" x="982663" y="5045075"/>
          <p14:tracePt t="205969" x="974725" y="5045075"/>
          <p14:tracePt t="206041" x="982663" y="5045075"/>
          <p14:tracePt t="206078" x="998538" y="5045075"/>
          <p14:tracePt t="206119" x="1020763" y="5037138"/>
          <p14:tracePt t="206156" x="1044575" y="5037138"/>
          <p14:tracePt t="206201" x="1050925" y="5037138"/>
          <p14:tracePt t="206239" x="1104900" y="5029200"/>
          <p14:tracePt t="206280" x="1249363" y="5006975"/>
          <p14:tracePt t="206321" x="1485900" y="4968875"/>
          <p14:tracePt t="206366" x="1630363" y="4960938"/>
          <p14:tracePt t="206406" x="1646238" y="4968875"/>
          <p14:tracePt t="206444" x="1660525" y="5006975"/>
          <p14:tracePt t="206489" x="1668463" y="5006975"/>
          <p14:tracePt t="206530" x="1752600" y="4930775"/>
          <p14:tracePt t="206568" x="1782763" y="4922838"/>
          <p14:tracePt t="206753" x="1774825" y="4922838"/>
          <p14:tracePt t="206790" x="1768475" y="4914900"/>
          <p14:tracePt t="206829" x="1752600" y="4899025"/>
          <p14:tracePt t="206977" x="1760538" y="4899025"/>
          <p14:tracePt t="207018" x="1912938" y="4899025"/>
          <p14:tracePt t="207057" x="2155825" y="4899025"/>
          <p14:tracePt t="207106" x="2209800" y="4899025"/>
          <p14:tracePt t="207144" x="2239963" y="4876800"/>
          <p14:tracePt t="207184" x="2293938" y="4846638"/>
          <p14:tracePt t="207225" x="2392363" y="4846638"/>
          <p14:tracePt t="207266" x="2438400" y="4846638"/>
          <p14:tracePt t="207305" x="2606675" y="4846638"/>
          <p14:tracePt t="207344" x="2759075" y="4830763"/>
          <p14:tracePt t="207384" x="2819400" y="4816475"/>
          <p14:tracePt t="207425" x="2841625" y="4816475"/>
          <p14:tracePt t="207587" x="2849563" y="4816475"/>
          <p14:tracePt t="207632" x="2819400" y="4816475"/>
          <p14:tracePt t="207713" x="2811463" y="4816475"/>
          <p14:tracePt t="207753" x="2803525" y="4808538"/>
          <p14:tracePt t="207791" x="2789238" y="4808538"/>
          <p14:tracePt t="207829" x="2781300" y="4808538"/>
          <p14:tracePt t="207866" x="2773363" y="4808538"/>
          <p14:tracePt t="207902" x="2765425" y="4800600"/>
          <p14:tracePt t="207940" x="2765425" y="4778375"/>
          <p14:tracePt t="207978" x="2789238" y="4762500"/>
          <p14:tracePt t="208017" x="2925763" y="4754563"/>
          <p14:tracePt t="208058" x="3421063" y="4778375"/>
          <p14:tracePt t="208097" x="3810000" y="4838700"/>
          <p14:tracePt t="208135" x="3832225" y="4838700"/>
          <p14:tracePt t="208209" x="3840163" y="4838700"/>
          <p14:tracePt t="208245" x="3863975" y="4838700"/>
          <p14:tracePt t="208283" x="3924300" y="4838700"/>
          <p14:tracePt t="208323" x="3962400" y="4838700"/>
          <p14:tracePt t="208362" x="4092575" y="4838700"/>
          <p14:tracePt t="208401" x="4183063" y="4838700"/>
          <p14:tracePt t="208439" x="4198938" y="4838700"/>
          <p14:tracePt t="208476" x="4206875" y="4838700"/>
          <p14:tracePt t="208537" x="4213225" y="4838700"/>
          <p14:tracePt t="208890" x="4221163" y="4838700"/>
          <p14:tracePt t="208937" x="4229100" y="4838700"/>
          <p14:tracePt t="209003" x="4237038" y="4838700"/>
          <p14:tracePt t="209042" x="4244975" y="4838700"/>
          <p14:tracePt t="209097" x="4251325" y="4838700"/>
          <p14:tracePt t="209177" x="4259263" y="4838700"/>
          <p14:tracePt t="209212" x="4259263" y="4830763"/>
          <p14:tracePt t="209249" x="4259263" y="4816475"/>
          <p14:tracePt t="209286" x="4259263" y="4808538"/>
          <p14:tracePt t="209325" x="4168775" y="4800600"/>
          <p14:tracePt t="209365" x="4084638" y="4800600"/>
          <p14:tracePt t="209402" x="4054475" y="4800600"/>
          <p14:tracePt t="209440" x="4046538" y="4800600"/>
          <p14:tracePt t="209478" x="4030663" y="4822825"/>
          <p14:tracePt t="209516" x="4008438" y="4854575"/>
          <p14:tracePt t="209969" x="4008438" y="4838700"/>
          <p14:tracePt t="210008" x="4016375" y="4816475"/>
          <p14:tracePt t="210046" x="4016375" y="4800600"/>
          <p14:tracePt t="210540" x="4016375" y="4808538"/>
          <p14:tracePt t="210594" x="4016375" y="4892675"/>
          <p14:tracePt t="210630" x="4038600" y="4922838"/>
          <p14:tracePt t="210668" x="4054475" y="4922838"/>
          <p14:tracePt t="210705" x="4060825" y="4922838"/>
          <p14:tracePt t="210741" x="4060825" y="4930775"/>
          <p14:tracePt t="210780" x="4060825" y="4937125"/>
          <p14:tracePt t="211018" x="4068763" y="4930775"/>
          <p14:tracePt t="211068" x="4098925" y="4930775"/>
          <p14:tracePt t="211106" x="4106863" y="4930775"/>
          <p14:tracePt t="211143" x="4130675" y="4914900"/>
          <p14:tracePt t="211183" x="4130675" y="4860925"/>
          <p14:tracePt t="211298" x="4130675" y="4854575"/>
          <p14:tracePt t="211350" x="4213225" y="4792663"/>
          <p14:tracePt t="211469" x="4221163" y="4792663"/>
          <p14:tracePt t="211737" x="4221163" y="4808538"/>
          <p14:tracePt t="211778" x="4221163" y="4854575"/>
          <p14:tracePt t="211816" x="4221163" y="4860925"/>
          <p14:tracePt t="212043" x="4229100" y="4860925"/>
          <p14:tracePt t="212105" x="4365625" y="4860925"/>
          <p14:tracePt t="212145" x="4449763" y="4860925"/>
          <p14:tracePt t="212184" x="4487863" y="4860925"/>
          <p14:tracePt t="212225" x="4664075" y="4899025"/>
          <p14:tracePt t="212265" x="4732338" y="4922838"/>
          <p14:tracePt t="212304" x="4892675" y="4960938"/>
          <p14:tracePt t="212342" x="4899025" y="4960938"/>
          <p14:tracePt t="212379" x="4922838" y="4960938"/>
          <p14:tracePt t="212417" x="4953000" y="4945063"/>
          <p14:tracePt t="212455" x="4975225" y="4945063"/>
          <p14:tracePt t="212491" x="5006975" y="4945063"/>
          <p14:tracePt t="212577" x="5006975" y="4937125"/>
          <p14:tracePt t="212617" x="5006975" y="4930775"/>
          <p14:tracePt t="212657" x="4975225" y="4922838"/>
          <p14:tracePt t="212695" x="4953000" y="4922838"/>
          <p14:tracePt t="212732" x="4937125" y="4922838"/>
          <p14:tracePt t="212769" x="4930775" y="4906963"/>
          <p14:tracePt t="212813" x="4945063" y="4876800"/>
          <p14:tracePt t="212852" x="5059363" y="4808538"/>
          <p14:tracePt t="212891" x="5067300" y="4800600"/>
          <p14:tracePt t="212989" x="5059363" y="4792663"/>
          <p14:tracePt t="213062" x="4960938" y="4746625"/>
          <p14:tracePt t="213102" x="4937125" y="4740275"/>
          <p14:tracePt t="213228" x="4937125" y="4732338"/>
          <p14:tracePt t="213523" x="4930775" y="4732338"/>
          <p14:tracePt t="225865" x="4906963" y="4708525"/>
          <p14:tracePt t="226269" x="4922838" y="4708525"/>
          <p14:tracePt t="226317" x="5273675" y="4708525"/>
          <p14:tracePt t="226354" x="5287963" y="4702175"/>
          <p14:tracePt t="226419" x="5280025" y="4702175"/>
          <p14:tracePt t="226455" x="5273675" y="4702175"/>
          <p14:tracePt t="226507" x="5265738" y="4702175"/>
          <p14:tracePt t="226548" x="5273675" y="4716463"/>
          <p14:tracePt t="226587" x="5197475" y="4754563"/>
          <p14:tracePt t="226627" x="5143500" y="4808538"/>
          <p14:tracePt t="226668" x="5097463" y="4838700"/>
          <p14:tracePt t="226714" x="5006975" y="4930775"/>
          <p14:tracePt t="226752" x="4930775" y="5037138"/>
          <p14:tracePt t="226792" x="4732338" y="5045075"/>
          <p14:tracePt t="227103" x="4724400" y="5045075"/>
          <p14:tracePt t="227165" x="4648200" y="4930775"/>
          <p14:tracePt t="227205" x="4648200" y="4922838"/>
          <p14:tracePt t="227242" x="4648200" y="4937125"/>
          <p14:tracePt t="227281" x="4656138" y="4937125"/>
          <p14:tracePt t="227320" x="4694238" y="4937125"/>
          <p14:tracePt t="227359" x="4778375" y="4930775"/>
          <p14:tracePt t="227400" x="4854575" y="4914900"/>
          <p14:tracePt t="227440" x="5097463" y="4884738"/>
          <p14:tracePt t="227480" x="5432425" y="4884738"/>
          <p14:tracePt t="227518" x="5546725" y="4884738"/>
          <p14:tracePt t="227556" x="5813425" y="4899025"/>
          <p14:tracePt t="227594" x="6042025" y="4968875"/>
          <p14:tracePt t="227635" x="6210300" y="4991100"/>
          <p14:tracePt t="227673" x="6294438" y="4991100"/>
          <p14:tracePt t="227713" x="6308725" y="4983163"/>
          <p14:tracePt t="227751" x="6218238" y="4983163"/>
          <p14:tracePt t="227790" x="5722938" y="4991100"/>
          <p14:tracePt t="227829" x="5159375" y="4991100"/>
          <p14:tracePt t="227869" x="4579938" y="5051425"/>
          <p14:tracePt t="227906" x="4106863" y="5051425"/>
          <p14:tracePt t="227944" x="4038600" y="5051425"/>
          <p14:tracePt t="227984" x="4000500" y="5051425"/>
          <p14:tracePt t="228022" x="3771900" y="5051425"/>
          <p14:tracePt t="228061" x="3246438" y="5051425"/>
          <p14:tracePt t="228098" x="2209800" y="5051425"/>
          <p14:tracePt t="228136" x="1584325" y="5051425"/>
          <p14:tracePt t="228174" x="1379538" y="5037138"/>
          <p14:tracePt t="228214" x="1363663" y="5021263"/>
          <p14:tracePt t="228256" x="1355725" y="4999038"/>
          <p14:tracePt t="228307" x="1355725" y="4991100"/>
          <p14:tracePt t="228344" x="1425575" y="4960938"/>
          <p14:tracePt t="228382" x="1676400" y="4868863"/>
          <p14:tracePt t="228421" x="2384425" y="4816475"/>
          <p14:tracePt t="228462" x="2911475" y="4800600"/>
          <p14:tracePt t="228500" x="2971800" y="4800600"/>
          <p14:tracePt t="228537" x="3009900" y="4816475"/>
          <p14:tracePt t="228578" x="3284538" y="4930775"/>
          <p14:tracePt t="228618" x="3679825" y="4999038"/>
          <p14:tracePt t="228658" x="3894138" y="5006975"/>
          <p14:tracePt t="228700" x="4022725" y="5021263"/>
          <p14:tracePt t="228739" x="4092575" y="5037138"/>
          <p14:tracePt t="228780" x="4198938" y="5059363"/>
          <p14:tracePt t="228915" x="4191000" y="5059363"/>
          <p14:tracePt t="228954" x="4175125" y="5045075"/>
          <p14:tracePt t="228992" x="4137025" y="5045075"/>
          <p14:tracePt t="229031" x="4098925" y="5045075"/>
          <p14:tracePt t="229155" x="4106863" y="5045075"/>
          <p14:tracePt t="229192" x="4183063" y="5045075"/>
          <p14:tracePt t="229230" x="4479925" y="5051425"/>
          <p14:tracePt t="229270" x="5021263" y="5135563"/>
          <p14:tracePt t="229310" x="5127625" y="5135563"/>
          <p14:tracePt t="229427" x="5121275" y="5127625"/>
          <p14:tracePt t="229466" x="5121275" y="5113338"/>
          <p14:tracePt t="229503" x="5121275" y="5097463"/>
          <p14:tracePt t="229540" x="5127625" y="5083175"/>
          <p14:tracePt t="229577" x="5143500" y="5083175"/>
          <p14:tracePt t="229615" x="5211763" y="5075238"/>
          <p14:tracePt t="229654" x="5303838" y="5029200"/>
          <p14:tracePt t="229696" x="5334000" y="5006975"/>
          <p14:tracePt t="229748" x="5341938" y="5006975"/>
          <p14:tracePt t="229789" x="5380038" y="4999038"/>
          <p14:tracePt t="229831" x="5426075" y="4975225"/>
          <p14:tracePt t="229871" x="5508625" y="4930775"/>
          <p14:tracePt t="229914" x="5540375" y="4899025"/>
          <p14:tracePt t="229954" x="5546725" y="4892675"/>
          <p14:tracePt t="229993" x="5600700" y="4868863"/>
          <p14:tracePt t="230043" x="5851525" y="4846638"/>
          <p14:tracePt t="230083" x="5883275" y="4846638"/>
          <p14:tracePt t="230121" x="5883275" y="4854575"/>
          <p14:tracePt t="230163" x="5859463" y="4854575"/>
          <p14:tracePt t="230201" x="5829300" y="4854575"/>
          <p14:tracePt t="230239" x="5813425" y="4854575"/>
          <p14:tracePt t="230285" x="5745163" y="4854575"/>
          <p14:tracePt t="230326" x="5570538" y="4854575"/>
          <p14:tracePt t="230365" x="5143500" y="4830763"/>
          <p14:tracePt t="230409" x="4487863" y="4708525"/>
          <p14:tracePt t="230448" x="4411663" y="4702175"/>
          <p14:tracePt t="230488" x="4359275" y="4716463"/>
          <p14:tracePt t="230529" x="4221163" y="4792663"/>
          <p14:tracePt t="230568" x="4175125" y="4816475"/>
          <p14:tracePt t="230607" x="4160838" y="4816475"/>
          <p14:tracePt t="230646" x="4144963" y="4816475"/>
          <p14:tracePt t="230688" x="3970338" y="4854575"/>
          <p14:tracePt t="230727" x="3848100" y="4876800"/>
          <p14:tracePt t="230768" x="3840163" y="4884738"/>
          <p14:tracePt t="230875" x="3825875" y="4884738"/>
          <p14:tracePt t="230914" x="3611563" y="4884738"/>
          <p14:tracePt t="230954" x="3436938" y="4884738"/>
          <p14:tracePt t="231067" x="3429000" y="4884738"/>
          <p14:tracePt t="231103" x="3429000" y="4899025"/>
          <p14:tracePt t="231142" x="3521075" y="4937125"/>
          <p14:tracePt t="231181" x="3794125" y="4983163"/>
          <p14:tracePt t="231225" x="4144963" y="5021263"/>
          <p14:tracePt t="231265" x="4283075" y="5006975"/>
          <p14:tracePt t="231306" x="4283075" y="4906963"/>
          <p14:tracePt t="231346" x="4206875" y="4816475"/>
          <p14:tracePt t="231388" x="4160838" y="4792663"/>
          <p14:tracePt t="231430" x="4144963" y="4778375"/>
          <p14:tracePt t="231491" x="4137025" y="4778375"/>
          <p14:tracePt t="231528" x="4106863" y="4762500"/>
          <p14:tracePt t="231566" x="4000500" y="4724400"/>
          <p14:tracePt t="231608" x="3717925" y="4664075"/>
          <p14:tracePt t="231648" x="3451225" y="4656138"/>
          <p14:tracePt t="231690" x="3398838" y="4640263"/>
          <p14:tracePt t="231756" x="3390900" y="4640263"/>
          <p14:tracePt t="231793" x="3360738" y="4664075"/>
          <p14:tracePt t="231833" x="3344863" y="4808538"/>
          <p14:tracePt t="231878" x="3382963" y="5029200"/>
          <p14:tracePt t="231922" x="3421063" y="5097463"/>
          <p14:tracePt t="231961" x="3444875" y="5113338"/>
          <p14:tracePt t="232006" x="3521075" y="5143500"/>
          <p14:tracePt t="232046" x="3611563" y="5165725"/>
          <p14:tracePt t="232084" x="3657600" y="5173663"/>
          <p14:tracePt t="232125" x="3665538" y="5173663"/>
          <p14:tracePt t="232162" x="3673475" y="5173663"/>
          <p14:tracePt t="232291" x="3673475" y="5181600"/>
          <p14:tracePt t="232330" x="3641725" y="5219700"/>
          <p14:tracePt t="232368" x="3589338" y="5295900"/>
          <p14:tracePt t="232413" x="3489325" y="5448300"/>
          <p14:tracePt t="232453" x="3429000" y="5540375"/>
          <p14:tracePt t="232493" x="3413125" y="5578475"/>
          <p14:tracePt t="232723" x="3406775" y="5578475"/>
          <p14:tracePt t="232761" x="3382963" y="5562600"/>
          <p14:tracePt t="232799" x="3336925" y="5540375"/>
          <p14:tracePt t="232840" x="3314700" y="5524500"/>
          <p14:tracePt t="232879" x="3306763" y="5508625"/>
          <p14:tracePt t="232931" x="3306763" y="5502275"/>
          <p14:tracePt t="232973" x="3459163" y="5394325"/>
          <p14:tracePt t="233012" x="3763963" y="5241925"/>
          <p14:tracePt t="233050" x="4191000" y="5143500"/>
          <p14:tracePt t="233088" x="4251325" y="5113338"/>
          <p14:tracePt t="233267" x="4259263" y="5113338"/>
          <p14:tracePt t="233304" x="4251325" y="5105400"/>
          <p14:tracePt t="233341" x="4229100" y="5097463"/>
          <p14:tracePt t="233379" x="4221163" y="5089525"/>
          <p14:tracePt t="233416" x="4198938" y="5075238"/>
          <p14:tracePt t="233460" x="4160838" y="5059363"/>
          <p14:tracePt t="233498" x="4130675" y="5045075"/>
          <p14:tracePt t="233537" x="4008438" y="4991100"/>
          <p14:tracePt t="233581" x="3946525" y="4968875"/>
          <p14:tracePt t="233707" x="3962400" y="4975225"/>
          <p14:tracePt t="233745" x="4000500" y="4991100"/>
          <p14:tracePt t="233956" x="4008438" y="4999038"/>
          <p14:tracePt t="233994" x="4038600" y="5067300"/>
          <p14:tracePt t="234033" x="4060825" y="5135563"/>
          <p14:tracePt t="234072" x="4068763" y="5159375"/>
          <p14:tracePt t="234112" x="4092575" y="5159375"/>
          <p14:tracePt t="234152" x="4160838" y="5127625"/>
          <p14:tracePt t="234196" x="4229100" y="5083175"/>
          <p14:tracePt t="234235" x="4305300" y="5051425"/>
          <p14:tracePt t="234273" x="4381500" y="5013325"/>
          <p14:tracePt t="234314" x="4411663" y="5013325"/>
          <p14:tracePt t="234352" x="4457700" y="5013325"/>
          <p14:tracePt t="234390" x="4465638" y="5013325"/>
          <p14:tracePt t="234547" x="4457700" y="5013325"/>
          <p14:tracePt t="234583" x="4441825" y="5013325"/>
          <p14:tracePt t="234620" x="4427538" y="5029200"/>
          <p14:tracePt t="234763" x="4419600" y="5029200"/>
          <p14:tracePt t="234801" x="4373563" y="4937125"/>
          <p14:tracePt t="234840" x="4283075" y="4708525"/>
          <p14:tracePt t="235195" x="4283075" y="4702175"/>
          <p14:tracePt t="235233" x="4267200" y="4694238"/>
          <p14:tracePt t="235271" x="4251325" y="4686300"/>
          <p14:tracePt t="235387" x="4221163" y="4686300"/>
          <p14:tracePt t="235424" x="4191000" y="4686300"/>
          <p14:tracePt t="235461" x="4183063" y="4686300"/>
          <p14:tracePt t="235502" x="4183063" y="4846638"/>
          <p14:tracePt t="235542" x="4191000" y="4975225"/>
          <p14:tracePt t="235619" x="4198938" y="4983163"/>
          <p14:tracePt t="235699" x="4206875" y="4983163"/>
          <p14:tracePt t="235779" x="4213225" y="4983163"/>
          <p14:tracePt t="235815" x="4237038" y="4983163"/>
          <p14:tracePt t="235853" x="4259263" y="4983163"/>
          <p14:tracePt t="235891" x="4305300" y="4975225"/>
          <p14:tracePt t="235927" x="4313238" y="4975225"/>
          <p14:tracePt t="235972" x="4321175" y="4968875"/>
          <p14:tracePt t="236013" x="4327525" y="4968875"/>
          <p14:tracePt t="236052" x="4335463" y="4983163"/>
          <p14:tracePt t="236091" x="4343400" y="4991100"/>
          <p14:tracePt t="236579" x="4343400" y="4983163"/>
          <p14:tracePt t="236627" x="4343400" y="4975225"/>
          <p14:tracePt t="236667" x="4359275" y="4960938"/>
          <p14:tracePt t="236709" x="4389438" y="4937125"/>
          <p14:tracePt t="236748" x="4403725" y="4922838"/>
          <p14:tracePt t="236789" x="4435475" y="4922838"/>
          <p14:tracePt t="236830" x="4525963" y="4906963"/>
          <p14:tracePt t="236867" x="4808538" y="4906963"/>
          <p14:tracePt t="236908" x="4945063" y="4906963"/>
          <p14:tracePt t="236948" x="4953000" y="4906963"/>
          <p14:tracePt t="236986" x="4960938" y="4906963"/>
          <p14:tracePt t="237022" x="4968875" y="4906963"/>
          <p14:tracePt t="237060" x="4975225" y="4906963"/>
          <p14:tracePt t="237096" x="4983163" y="4906963"/>
          <p14:tracePt t="237139" x="4991100" y="4906963"/>
          <p14:tracePt t="237219" x="4999038" y="4906963"/>
          <p14:tracePt t="237829" x="5006975" y="4906963"/>
          <p14:tracePt t="238123" x="5006975" y="4899025"/>
          <p14:tracePt t="239300" x="5006975" y="4892675"/>
          <p14:tracePt t="240517" x="5006975" y="4884738"/>
          <p14:tracePt t="241524" x="5013325" y="4884738"/>
          <p14:tracePt t="241561" x="5029200" y="4884738"/>
          <p14:tracePt t="241598" x="5045075" y="4884738"/>
          <p14:tracePt t="242126" x="5045075" y="4876800"/>
          <p14:tracePt t="242605" x="5037138" y="4876800"/>
          <p14:tracePt t="242662" x="5021263" y="4884738"/>
          <p14:tracePt t="242702" x="4999038" y="4906963"/>
          <p14:tracePt t="242742" x="4999038" y="4922838"/>
          <p14:tracePt t="243031" x="4991100" y="4922838"/>
          <p14:tracePt t="243087" x="4953000" y="4922838"/>
          <p14:tracePt t="243125" x="4868863" y="4914900"/>
          <p14:tracePt t="243163" x="4716463" y="4899025"/>
          <p14:tracePt t="243203" x="4587875" y="4876800"/>
          <p14:tracePt t="243243" x="4549775" y="4868863"/>
          <p14:tracePt t="243283" x="4541838" y="4868863"/>
          <p14:tracePt t="243356" x="4518025" y="4860925"/>
          <p14:tracePt t="243869" x="4525963" y="4868863"/>
          <p14:tracePt t="243940" x="4525963" y="4876800"/>
          <p14:tracePt t="243977" x="4541838" y="4906963"/>
          <p14:tracePt t="244016" x="4541838" y="4922838"/>
          <p14:tracePt t="244054" x="4541838" y="4937125"/>
          <p14:tracePt t="246222" x="4549775" y="4937125"/>
          <p14:tracePt t="246285" x="4556125" y="4937125"/>
          <p14:tracePt t="246356" x="4572000" y="4930775"/>
          <p14:tracePt t="248877" x="4556125" y="4930775"/>
          <p14:tracePt t="248916" x="4503738" y="4945063"/>
          <p14:tracePt t="248956" x="4487863" y="4945063"/>
          <p14:tracePt t="249162" x="4479925" y="4945063"/>
          <p14:tracePt t="249232" x="4441825" y="4945063"/>
          <p14:tracePt t="249272" x="4419600" y="4945063"/>
          <p14:tracePt t="249349" x="4403725" y="4945063"/>
          <p14:tracePt t="251597" x="4411663" y="4937125"/>
          <p14:tracePt t="251634" x="4411663" y="4892675"/>
          <p14:tracePt t="251672" x="4389438" y="4838700"/>
          <p14:tracePt t="251712" x="4365625" y="4792663"/>
          <p14:tracePt t="251750" x="4365625" y="4770438"/>
          <p14:tracePt t="251869" x="4365625" y="4762500"/>
          <p14:tracePt t="251910" x="4365625" y="4724400"/>
          <p14:tracePt t="251997" x="4365625" y="4716463"/>
          <p14:tracePt t="252035" x="4381500" y="4686300"/>
          <p14:tracePt t="252076" x="4403725" y="4632325"/>
          <p14:tracePt t="263270" x="4419600" y="4625975"/>
          <p14:tracePt t="263307" x="4648200" y="4686300"/>
          <p14:tracePt t="263345" x="4762500" y="4746625"/>
          <p14:tracePt t="263454" x="4778375" y="4746625"/>
          <p14:tracePt t="263492" x="4830763" y="4778375"/>
          <p14:tracePt t="263530" x="4868863" y="4792663"/>
          <p14:tracePt t="263567" x="4884738" y="4800600"/>
          <p14:tracePt t="263606" x="4892675" y="4808538"/>
          <p14:tracePt t="263646" x="4906963" y="4808538"/>
          <p14:tracePt t="263686" x="4922838" y="4808538"/>
          <p14:tracePt t="263725" x="4960938" y="4808538"/>
          <p14:tracePt t="263767" x="5013325" y="4808538"/>
          <p14:tracePt t="263818" x="5089525" y="4800600"/>
          <p14:tracePt t="263966" x="5089525" y="4792663"/>
          <p14:tracePt t="264002" x="5097463" y="4792663"/>
          <p14:tracePt t="264043" x="5097463" y="4784725"/>
          <p14:tracePt t="264080" x="5113338" y="4784725"/>
          <p14:tracePt t="264119" x="5165725" y="4770438"/>
          <p14:tracePt t="264162" x="5241925" y="4732338"/>
          <p14:tracePt t="264687" x="5235575" y="4732338"/>
          <p14:tracePt t="264739" x="4999038" y="4648200"/>
          <p14:tracePt t="265153" x="5013325" y="4648200"/>
          <p14:tracePt t="265215" x="5075238" y="4678363"/>
          <p14:tracePt t="265270" x="5059363" y="4678363"/>
          <p14:tracePt t="265309" x="5051425" y="4724400"/>
          <p14:tracePt t="265348" x="5059363" y="4746625"/>
          <p14:tracePt t="265385" x="5105400" y="4770438"/>
          <p14:tracePt t="265424" x="5165725" y="4784725"/>
          <p14:tracePt t="265465" x="5219700" y="4800600"/>
          <p14:tracePt t="265504" x="5249863" y="4800600"/>
          <p14:tracePt t="265541" x="5265738" y="4800600"/>
          <p14:tracePt t="265578" x="5287963" y="4800600"/>
          <p14:tracePt t="265615" x="5311775" y="4800600"/>
          <p14:tracePt t="265652" x="5334000" y="4800600"/>
          <p14:tracePt t="265690" x="5364163" y="4800600"/>
          <p14:tracePt t="265728" x="5440363" y="4800600"/>
          <p14:tracePt t="265771" x="5707063" y="4770438"/>
          <p14:tracePt t="265810" x="5761038" y="4770438"/>
          <p14:tracePt t="266039" x="5761038" y="4762500"/>
          <p14:tracePt t="266099" x="5783263" y="4732338"/>
          <p14:tracePt t="266138" x="5791200" y="4732338"/>
          <p14:tracePt t="266464" x="5783263" y="4732338"/>
          <p14:tracePt t="266499" x="5730875" y="4732338"/>
          <p14:tracePt t="266538" x="5584825" y="4716463"/>
          <p14:tracePt t="266576" x="5356225" y="4664075"/>
          <p14:tracePt t="266615" x="5135563" y="4648200"/>
          <p14:tracePt t="266653" x="4899025" y="4770438"/>
          <p14:tracePt t="266691" x="4876800" y="4770438"/>
          <p14:tracePt t="266790" x="4860925" y="4770438"/>
          <p14:tracePt t="266831" x="4854575" y="4770438"/>
          <p14:tracePt t="266868" x="4838700" y="4778375"/>
          <p14:tracePt t="267118" x="4830763" y="4784725"/>
          <p14:tracePt t="267155" x="4762500" y="4846638"/>
          <p14:tracePt t="267194" x="4686300" y="4860925"/>
          <p14:tracePt t="267232" x="4686300" y="4854575"/>
          <p14:tracePt t="267272" x="4686300" y="4746625"/>
          <p14:tracePt t="267310" x="4686300" y="4708525"/>
          <p14:tracePt t="267352" x="4740275" y="4694238"/>
          <p14:tracePt t="267478" x="4740275" y="4686300"/>
          <p14:tracePt t="267515" x="4708525" y="4670425"/>
          <p14:tracePt t="267554" x="4686300" y="4656138"/>
          <p14:tracePt t="267593" x="4618038" y="4602163"/>
          <p14:tracePt t="267630" x="4610100" y="4602163"/>
          <p14:tracePt t="267667" x="4602163" y="4602163"/>
          <p14:tracePt t="267706" x="4610100" y="4610100"/>
          <p14:tracePt t="267743" x="4625975" y="4656138"/>
          <p14:tracePt t="267782" x="4625975" y="4694238"/>
          <p14:tracePt t="267967" x="4625975" y="4702175"/>
          <p14:tracePt t="268022" x="4625975" y="4732338"/>
          <p14:tracePt t="268061" x="4648200" y="4762500"/>
          <p14:tracePt t="268103" x="4670425" y="4792663"/>
          <p14:tracePt t="268143" x="4686300" y="4822825"/>
          <p14:tracePt t="268182" x="4708525" y="4838700"/>
          <p14:tracePt t="268220" x="4770438" y="4876800"/>
          <p14:tracePt t="268260" x="4830763" y="4906963"/>
          <p14:tracePt t="268299" x="4846638" y="4906963"/>
          <p14:tracePt t="268351" x="4854575" y="4906963"/>
          <p14:tracePt t="268389" x="4854575" y="4854575"/>
          <p14:tracePt t="268426" x="4822825" y="4822825"/>
          <p14:tracePt t="268464" x="4762500" y="4800600"/>
          <p14:tracePt t="268504" x="4716463" y="4800600"/>
          <p14:tracePt t="268543" x="4686300" y="4800600"/>
          <p14:tracePt t="268662" x="4678363" y="4800600"/>
          <p14:tracePt t="268710" x="4678363" y="4808538"/>
          <p14:tracePt t="268814" x="4678363" y="4816475"/>
          <p14:tracePt t="268862" x="4678363" y="4822825"/>
          <p14:tracePt t="268904" x="4678363" y="4830763"/>
          <p14:tracePt t="268943" x="4670425" y="4854575"/>
          <p14:tracePt t="268981" x="4640263" y="4906963"/>
          <p14:tracePt t="269020" x="4640263" y="4953000"/>
          <p14:tracePt t="269059" x="4640263" y="4999038"/>
          <p14:tracePt t="269105" x="4648200" y="5037138"/>
          <p14:tracePt t="269144" x="4656138" y="5051425"/>
          <p14:tracePt t="269262" x="4664075" y="5051425"/>
          <p14:tracePt t="269298" x="4664075" y="5037138"/>
          <p14:tracePt t="269336" x="4640263" y="4991100"/>
          <p14:tracePt t="269376" x="4602163" y="4876800"/>
          <p14:tracePt t="269418" x="4594225" y="4778375"/>
          <p14:tracePt t="269457" x="4572000" y="4746625"/>
          <p14:tracePt t="269497" x="4365625" y="4670425"/>
          <p14:tracePt t="269536" x="4305300" y="4664075"/>
          <p14:tracePt t="269665" x="4313238" y="4670425"/>
          <p14:tracePt t="269725" x="4441825" y="4899025"/>
          <p14:tracePt t="269771" x="4479925" y="4983163"/>
          <p14:tracePt t="269810" x="4479925" y="5006975"/>
          <p14:tracePt t="269848" x="4479925" y="5013325"/>
          <p14:tracePt t="270063" x="4473575" y="4999038"/>
          <p14:tracePt t="270109" x="4449763" y="4960938"/>
          <p14:tracePt t="270146" x="4449763" y="4930775"/>
          <p14:tracePt t="270185" x="4441825" y="4906963"/>
          <p14:tracePt t="270222" x="4435475" y="4899025"/>
          <p14:tracePt t="270360" x="4427538" y="4892675"/>
          <p14:tracePt t="270413" x="4427538" y="4876800"/>
          <p14:tracePt t="270488" x="4403725" y="4876800"/>
          <p14:tracePt t="270524" x="4397375" y="4884738"/>
          <p14:tracePt t="270560" x="4381500" y="4884738"/>
          <p14:tracePt t="270630" x="4373563" y="4884738"/>
          <p14:tracePt t="270719" x="4373563" y="4876800"/>
          <p14:tracePt t="270793" x="4313238" y="4876800"/>
          <p14:tracePt t="270831" x="4183063" y="4860925"/>
          <p14:tracePt t="270872" x="3946525" y="4800600"/>
          <p14:tracePt t="270912" x="3856038" y="4746625"/>
          <p14:tracePt t="270956" x="3856038" y="4740275"/>
          <p14:tracePt t="271014" x="3856038" y="4732338"/>
          <p14:tracePt t="271050" x="3894138" y="4740275"/>
          <p14:tracePt t="271094" x="4076700" y="4868863"/>
          <p14:tracePt t="271136" x="4198938" y="4991100"/>
          <p14:tracePt t="271176" x="4267200" y="5075238"/>
          <p14:tracePt t="271215" x="4283075" y="5113338"/>
          <p14:tracePt t="271255" x="4305300" y="5165725"/>
          <p14:tracePt t="271295" x="4327525" y="5197475"/>
          <p14:tracePt t="271335" x="4359275" y="5249863"/>
          <p14:tracePt t="271376" x="4419600" y="5318125"/>
          <p14:tracePt t="271415" x="4435475" y="5334000"/>
          <p14:tracePt t="271454" x="4441825" y="5334000"/>
          <p14:tracePt t="271496" x="4479925" y="5334000"/>
          <p14:tracePt t="271534" x="4495800" y="5280025"/>
          <p14:tracePt t="271573" x="4495800" y="5143500"/>
          <p14:tracePt t="271610" x="4427538" y="4937125"/>
          <p14:tracePt t="271648" x="4251325" y="4732338"/>
          <p14:tracePt t="271686" x="4076700" y="4564063"/>
          <p14:tracePt t="271725" x="4000500" y="4479925"/>
          <p14:tracePt t="271765" x="3992563" y="4435475"/>
          <p14:tracePt t="271803" x="3984625" y="4411663"/>
          <p14:tracePt t="271854" x="4016375" y="4427538"/>
          <p14:tracePt t="271893" x="4305300" y="4678363"/>
          <p14:tracePt t="271933" x="4465638" y="4830763"/>
          <p14:tracePt t="271972" x="4473575" y="4838700"/>
          <p14:tracePt t="272392" x="4479925" y="4846638"/>
          <p14:tracePt t="272445" x="4495800" y="4846638"/>
          <p14:tracePt t="272482" x="4511675" y="4846638"/>
          <p14:tracePt t="272519" x="4518025" y="4854575"/>
          <p14:tracePt t="272557" x="4541838" y="4854575"/>
          <p14:tracePt t="272595" x="4579938" y="4854575"/>
          <p14:tracePt t="272632" x="4640263" y="4854575"/>
          <p14:tracePt t="272670" x="4648200" y="4854575"/>
          <p14:tracePt t="272879" x="4640263" y="4854575"/>
          <p14:tracePt t="272927" x="4632325" y="4860925"/>
          <p14:tracePt t="272967" x="4625975" y="4899025"/>
          <p14:tracePt t="273006" x="4686300" y="4991100"/>
          <p14:tracePt t="273050" x="4914900" y="5075238"/>
          <p14:tracePt t="273097" x="5387975" y="5127625"/>
          <p14:tracePt t="273137" x="5935663" y="5127625"/>
          <p14:tracePt t="273177" x="6134100" y="5067300"/>
          <p14:tracePt t="273215" x="6210300" y="4968875"/>
          <p14:tracePt t="273254" x="6057900" y="4800600"/>
          <p14:tracePt t="273454" x="6003925" y="4800600"/>
          <p14:tracePt t="273491" x="6011863" y="4762500"/>
          <p14:tracePt t="273530" x="6118225" y="4754563"/>
          <p14:tracePt t="273569" x="6142038" y="4754563"/>
          <p14:tracePt t="273606" x="6232525" y="4762500"/>
          <p14:tracePt t="273650" x="6561138" y="4770438"/>
          <p14:tracePt t="273690" x="7010400" y="4708525"/>
          <p14:tracePt t="273728" x="7375525" y="4602163"/>
          <p14:tracePt t="273768" x="7620000" y="4495800"/>
          <p14:tracePt t="273806" x="7840663" y="4351338"/>
          <p14:tracePt t="273846" x="7993063" y="4098925"/>
          <p14:tracePt t="273885" x="8131175" y="3886200"/>
          <p14:tracePt t="273922" x="8199438" y="3787775"/>
          <p14:tracePt t="273965" x="8428038" y="3695700"/>
          <p14:tracePt t="274005" x="8686800" y="3589338"/>
          <p14:tracePt t="274046" x="8755063" y="3543300"/>
          <p14:tracePt t="274091" x="8778875" y="3535363"/>
          <p14:tracePt t="274133" x="8855075" y="3521075"/>
          <p14:tracePt t="274171" x="8899525" y="3505200"/>
          <p14:tracePt t="274213" x="9029700" y="3459163"/>
          <p14:tracePt t="274251" x="9121775" y="3429000"/>
          <p14:tracePt t="274291" x="9182100" y="3375025"/>
          <p14:tracePt t="274331" x="9166225" y="3292475"/>
          <p14:tracePt t="274369" x="8923338" y="3094038"/>
          <p14:tracePt t="274407" x="7451725" y="2636838"/>
          <p14:tracePt t="274447" x="5753100" y="2111375"/>
          <p14:tracePt t="274487" x="5280025" y="1951038"/>
          <p14:tracePt t="274525" x="5051425" y="1935163"/>
          <p14:tracePt t="274566" x="4930775" y="1935163"/>
          <p14:tracePt t="274605" x="4670425" y="2011363"/>
          <p14:tracePt t="274643" x="4441825" y="2057400"/>
          <p14:tracePt t="274683" x="4137025" y="2087563"/>
          <p14:tracePt t="274722" x="3627438" y="2163763"/>
          <p14:tracePt t="274760" x="3094038" y="2171700"/>
          <p14:tracePt t="274800" x="2887663" y="2171700"/>
          <p14:tracePt t="274837" x="2849563" y="2171700"/>
          <p14:tracePt t="274874" x="2797175" y="2179638"/>
          <p14:tracePt t="274914" x="2522538" y="2217738"/>
          <p14:tracePt t="274953" x="1851025" y="2339975"/>
          <p14:tracePt t="274991" x="1219200" y="2416175"/>
          <p14:tracePt t="275028" x="1143000" y="2438400"/>
          <p14:tracePt t="275066" x="1135063" y="2438400"/>
          <p14:tracePt t="275110" x="1143000" y="2484438"/>
          <p14:tracePt t="275148" x="1158875" y="2484438"/>
          <p14:tracePt t="275222" x="1173163" y="2484438"/>
          <p14:tracePt t="275258" x="1279525" y="2484438"/>
          <p14:tracePt t="275296" x="1562100" y="2484438"/>
          <p14:tracePt t="275334" x="1997075" y="2484438"/>
          <p14:tracePt t="275373" x="2232025" y="2484438"/>
          <p14:tracePt t="275410" x="2247900" y="2484438"/>
          <p14:tracePt t="275448" x="2438400" y="2514600"/>
          <p14:tracePt t="275487" x="2979738" y="2613025"/>
          <p14:tracePt t="275525" x="3375025" y="2659063"/>
          <p14:tracePt t="275563" x="3603625" y="2659063"/>
          <p14:tracePt t="275601" x="3992563" y="2628900"/>
          <p14:tracePt t="275639" x="4321175" y="2606675"/>
          <p14:tracePt t="275679" x="4518025" y="2582863"/>
          <p14:tracePt t="275718" x="4549775" y="2568575"/>
          <p14:tracePt t="275990" x="4556125" y="2568575"/>
          <p14:tracePt t="276029" x="4572000" y="2560638"/>
          <p14:tracePt t="276067" x="4579938" y="2560638"/>
          <p14:tracePt t="276158" x="4564063" y="2560638"/>
          <p14:tracePt t="276195" x="4419600" y="2560638"/>
          <p14:tracePt t="276234" x="4313238" y="2544763"/>
          <p14:tracePt t="276271" x="4305300" y="2544763"/>
          <p14:tracePt t="276307" x="4297363" y="2536825"/>
          <p14:tracePt t="276352" x="4297363" y="2530475"/>
          <p14:tracePt t="276388" x="4297363" y="2514600"/>
          <p14:tracePt t="276426" x="4321175" y="2498725"/>
          <p14:tracePt t="276464" x="4327525" y="2498725"/>
          <p14:tracePt t="276720" x="4321175" y="2498725"/>
          <p14:tracePt t="276770" x="4313238" y="2498725"/>
          <p14:tracePt t="276807" x="4305300" y="2498725"/>
          <p14:tracePt t="276843" x="4297363" y="2506663"/>
          <p14:tracePt t="278155" x="4289425" y="2506663"/>
          <p14:tracePt t="287655" x="4313238" y="2606675"/>
          <p14:tracePt t="287693" x="5478463" y="4297363"/>
          <p14:tracePt t="287732" x="5578475" y="4656138"/>
          <p14:tracePt t="287772" x="5173663" y="4778375"/>
          <p14:tracePt t="288047" x="5181600" y="4762500"/>
          <p14:tracePt t="288086" x="5761038" y="4778375"/>
          <p14:tracePt t="288129" x="6019800" y="4892675"/>
          <p14:tracePt t="288169" x="6111875" y="4884738"/>
          <p14:tracePt t="288209" x="6308725" y="4808538"/>
          <p14:tracePt t="288253" x="6515100" y="4762500"/>
          <p14:tracePt t="288293" x="6727825" y="4656138"/>
          <p14:tracePt t="288334" x="7369175" y="4610100"/>
          <p14:tracePt t="288374" x="7932738" y="4610100"/>
          <p14:tracePt t="288414" x="8107363" y="4632325"/>
          <p14:tracePt t="288455" x="8183563" y="4670425"/>
          <p14:tracePt t="288496" x="8556625" y="4816475"/>
          <p14:tracePt t="288535" x="8809038" y="4884738"/>
          <p14:tracePt t="288574" x="8969375" y="4884738"/>
          <p14:tracePt t="288616" x="9128125" y="4884738"/>
          <p14:tracePt t="288656" x="9647238" y="4899025"/>
          <p14:tracePt t="288697" x="10036175" y="4945063"/>
          <p14:tracePt t="288736" x="10180638" y="4937125"/>
          <p14:tracePt t="288774" x="10302875" y="4899025"/>
          <p14:tracePt t="288815" x="10379075" y="4846638"/>
          <p14:tracePt t="288855" x="10469563" y="4800600"/>
          <p14:tracePt t="288896" x="10607675" y="4746625"/>
          <p14:tracePt t="288944" x="10850563" y="4664075"/>
          <p14:tracePt t="288984" x="10912475" y="4648200"/>
          <p14:tracePt t="289023" x="10950575" y="4632325"/>
          <p14:tracePt t="289087" x="10950575" y="4625975"/>
          <p14:tracePt t="289125" x="10934700" y="4618038"/>
          <p14:tracePt t="289164" x="10926763" y="4587875"/>
          <p14:tracePt t="289205" x="10926763" y="4564063"/>
          <p14:tracePt t="289248" x="10904538" y="4533900"/>
          <p14:tracePt t="289288" x="10866438" y="4525963"/>
          <p14:tracePt t="289329" x="10812463" y="4495800"/>
          <p14:tracePt t="289368" x="10766425" y="4473575"/>
          <p14:tracePt t="289407" x="10752138" y="4473575"/>
          <p14:tracePt t="289455" x="10683875" y="4473575"/>
          <p14:tracePt t="289497" x="10591800" y="4473575"/>
          <p14:tracePt t="289536" x="10531475" y="4473575"/>
          <p14:tracePt t="289580" x="10493375" y="4479925"/>
          <p14:tracePt t="289619" x="10385425" y="4518025"/>
          <p14:tracePt t="289660" x="10279063" y="4549775"/>
          <p14:tracePt t="289706" x="10256838" y="4556125"/>
          <p14:tracePt t="289748" x="10240963" y="4610100"/>
          <p14:tracePt t="289787" x="10180638" y="4708525"/>
          <p14:tracePt t="289828" x="10156825" y="4778375"/>
          <p14:tracePt t="289868" x="10142538" y="4822825"/>
          <p14:tracePt t="289908" x="10104438" y="4892675"/>
          <p14:tracePt t="289953" x="10074275" y="4953000"/>
          <p14:tracePt t="289994" x="10074275" y="5013325"/>
          <p14:tracePt t="290035" x="10066338" y="5097463"/>
          <p14:tracePt t="290083" x="10058400" y="5197475"/>
          <p14:tracePt t="290124" x="10058400" y="5249863"/>
          <p14:tracePt t="290162" x="10096500" y="5311775"/>
          <p14:tracePt t="290205" x="10172700" y="5387975"/>
          <p14:tracePt t="290249" x="10264775" y="5448300"/>
          <p14:tracePt t="290288" x="10340975" y="5464175"/>
          <p14:tracePt t="290331" x="10379075" y="5470525"/>
          <p14:tracePt t="290371" x="10493375" y="5508625"/>
          <p14:tracePt t="290410" x="10591800" y="5532438"/>
          <p14:tracePt t="290451" x="10645775" y="5532438"/>
          <p14:tracePt t="290490" x="10698163" y="5508625"/>
          <p14:tracePt t="290527" x="10728325" y="5470525"/>
          <p14:tracePt t="290568" x="10774363" y="5426075"/>
          <p14:tracePt t="290608" x="10804525" y="5394325"/>
          <p14:tracePt t="290647" x="10836275" y="5364163"/>
          <p14:tracePt t="290694" x="10926763" y="5257800"/>
          <p14:tracePt t="290734" x="10972800" y="5189538"/>
          <p14:tracePt t="290774" x="11018838" y="5113338"/>
          <p14:tracePt t="290831" x="11079163" y="4975225"/>
          <p14:tracePt t="290872" x="11095038" y="4899025"/>
          <p14:tracePt t="290912" x="11102975" y="4816475"/>
          <p14:tracePt t="290959" x="11079163" y="4702175"/>
          <p14:tracePt t="290999" x="11049000" y="4618038"/>
          <p14:tracePt t="291037" x="11049000" y="4602163"/>
          <p14:tracePt t="291100" x="11033125" y="4587875"/>
          <p14:tracePt t="291139" x="10980738" y="4564063"/>
          <p14:tracePt t="291179" x="10904538" y="4525963"/>
          <p14:tracePt t="291220" x="10850563" y="4511675"/>
          <p14:tracePt t="291267" x="10820400" y="4511675"/>
          <p14:tracePt t="291307" x="10766425" y="4487863"/>
          <p14:tracePt t="291352" x="10660063" y="4435475"/>
          <p14:tracePt t="291390" x="10637838" y="4419600"/>
          <p14:tracePt t="291428" x="10629900" y="4419600"/>
          <p14:tracePt t="291468" x="10569575" y="4419600"/>
          <p14:tracePt t="291507" x="10515600" y="4419600"/>
          <p14:tracePt t="291544" x="10507663" y="4419600"/>
          <p14:tracePt t="291581" x="10477500" y="4403725"/>
          <p14:tracePt t="291622" x="10371138" y="4397375"/>
          <p14:tracePt t="291664" x="10294938" y="4397375"/>
          <p14:tracePt t="291717" x="10287000" y="4397375"/>
          <p14:tracePt t="291755" x="10256838" y="4397375"/>
          <p14:tracePt t="291794" x="10156825" y="4441825"/>
          <p14:tracePt t="291834" x="10126663" y="4465638"/>
          <p14:tracePt t="291873" x="10066338" y="4602163"/>
          <p14:tracePt t="291912" x="10036175" y="4754563"/>
          <p14:tracePt t="291953" x="10020300" y="4816475"/>
          <p14:tracePt t="291991" x="10012363" y="4838700"/>
          <p14:tracePt t="292028" x="10012363" y="4846638"/>
          <p14:tracePt t="292075" x="10012363" y="4914900"/>
          <p14:tracePt t="292114" x="10012363" y="4960938"/>
          <p14:tracePt t="292154" x="10012363" y="5051425"/>
          <p14:tracePt t="292196" x="10036175" y="5189538"/>
          <p14:tracePt t="292240" x="10042525" y="5311775"/>
          <p14:tracePt t="292280" x="10042525" y="5349875"/>
          <p14:tracePt t="292320" x="10042525" y="5394325"/>
          <p14:tracePt t="292359" x="10012363" y="5418138"/>
          <p14:tracePt t="292399" x="9928225" y="5426075"/>
          <p14:tracePt t="292444" x="9693275" y="5486400"/>
          <p14:tracePt t="292484" x="9364663" y="5540375"/>
          <p14:tracePt t="292523" x="9151938" y="5600700"/>
          <p14:tracePt t="292567" x="9090025" y="5622925"/>
          <p14:tracePt t="292607" x="9029700" y="5646738"/>
          <p14:tracePt t="292647" x="8915400" y="5676900"/>
          <p14:tracePt t="292698" x="8823325" y="5707063"/>
          <p14:tracePt t="292739" x="8678863" y="5737225"/>
          <p14:tracePt t="292779" x="8366125" y="5753100"/>
          <p14:tracePt t="292825" x="7908925" y="5753100"/>
          <p14:tracePt t="292865" x="7650163" y="5730875"/>
          <p14:tracePt t="292905" x="7421563" y="5692775"/>
          <p14:tracePt t="292946" x="7231063" y="5622925"/>
          <p14:tracePt t="292987" x="6873875" y="5508625"/>
          <p14:tracePt t="293028" x="6492875" y="5402263"/>
          <p14:tracePt t="293072" x="6065838" y="5311775"/>
          <p14:tracePt t="293111" x="5883275" y="5265738"/>
          <p14:tracePt t="293149" x="5867400" y="5265738"/>
          <p14:tracePt t="293232" x="5851525" y="5265738"/>
          <p14:tracePt t="293269" x="5845175" y="5265738"/>
          <p14:tracePt t="293306" x="5821363" y="5265738"/>
          <p14:tracePt t="293344" x="5799138" y="5265738"/>
          <p14:tracePt t="293384" x="5775325" y="5265738"/>
          <p14:tracePt t="293424" x="5692775" y="5249863"/>
          <p14:tracePt t="293466" x="5494338" y="5227638"/>
          <p14:tracePt t="293507" x="5402263" y="5227638"/>
          <p14:tracePt t="293546" x="5372100" y="5219700"/>
          <p14:tracePt t="293591" x="5341938" y="5211763"/>
          <p14:tracePt t="293631" x="5311775" y="5197475"/>
          <p14:tracePt t="293676" x="5273675" y="5189538"/>
          <p14:tracePt t="293719" x="5211763" y="5181600"/>
          <p14:tracePt t="293760" x="5121275" y="5219700"/>
          <p14:tracePt t="293798" x="5059363" y="5334000"/>
          <p14:tracePt t="293843" x="5006975" y="5502275"/>
          <p14:tracePt t="293883" x="5037138" y="5630863"/>
          <p14:tracePt t="293920" x="5364163" y="5722938"/>
          <p14:tracePt t="294279" x="5341938" y="5722938"/>
          <p14:tracePt t="294316" x="5211763" y="5608638"/>
          <p14:tracePt t="294355" x="5189538" y="5592763"/>
          <p14:tracePt t="294394" x="5135563" y="5562600"/>
          <p14:tracePt t="294435" x="5113338" y="5546725"/>
          <p14:tracePt t="294474" x="4945063" y="5508625"/>
          <p14:tracePt t="294517" x="4625975" y="5478463"/>
          <p14:tracePt t="294557" x="4419600" y="5478463"/>
          <p14:tracePt t="294596" x="4313238" y="5502275"/>
          <p14:tracePt t="294640" x="4275138" y="5524500"/>
          <p14:tracePt t="294681" x="4275138" y="5532438"/>
          <p14:tracePt t="294831" x="4275138" y="5540375"/>
          <p14:tracePt t="294879" x="4275138" y="5546725"/>
          <p14:tracePt t="294916" x="4275138" y="5578475"/>
          <p14:tracePt t="294961" x="4244975" y="5608638"/>
          <p14:tracePt t="295001" x="4183063" y="5630863"/>
          <p14:tracePt t="295041" x="4144963" y="5630863"/>
          <p14:tracePt t="295082" x="4030663" y="5630863"/>
          <p14:tracePt t="295119" x="3970338" y="5616575"/>
          <p14:tracePt t="295157" x="3962400" y="5616575"/>
          <p14:tracePt t="295375" x="3954463" y="5616575"/>
          <p14:tracePt t="295412" x="3940175" y="5630863"/>
          <p14:tracePt t="295735" x="3924300" y="5638800"/>
          <p14:tracePt t="295773" x="3894138" y="5638800"/>
          <p14:tracePt t="295811" x="3856038" y="5630863"/>
          <p14:tracePt t="295848" x="3848100" y="5630863"/>
          <p14:tracePt t="295887" x="3840163" y="5622925"/>
          <p14:tracePt t="296000" x="3840163" y="5616575"/>
          <p14:tracePt t="296295" x="3840163" y="5600700"/>
          <p14:tracePt t="296334" x="3825875" y="5524500"/>
          <p14:tracePt t="296372" x="3810000" y="5494338"/>
          <p14:tracePt t="296410" x="3802063" y="5470525"/>
          <p14:tracePt t="296460" x="3771900" y="5456238"/>
          <p14:tracePt t="296502" x="3725863" y="5448300"/>
          <p14:tracePt t="296541" x="3687763" y="5448300"/>
          <p14:tracePt t="296582" x="3673475" y="5440363"/>
          <p14:tracePt t="296623" x="3673475" y="5426075"/>
          <p14:tracePt t="296663" x="3673475" y="5380038"/>
          <p14:tracePt t="296702" x="3673475" y="5364163"/>
          <p14:tracePt t="299873" x="3725863" y="5394325"/>
          <p14:tracePt t="299923" x="4716463" y="5676900"/>
          <p14:tracePt t="300119" x="4716463" y="5684838"/>
          <p14:tracePt t="300156" x="4868863" y="5745163"/>
          <p14:tracePt t="300194" x="4999038" y="5783263"/>
          <p14:tracePt t="300234" x="5486400" y="5799138"/>
          <p14:tracePt t="300273" x="5889625" y="5799138"/>
          <p14:tracePt t="300316" x="6188075" y="5753100"/>
          <p14:tracePt t="300356" x="6850063" y="5638800"/>
          <p14:tracePt t="300394" x="7132638" y="5592763"/>
          <p14:tracePt t="300434" x="7331075" y="5532438"/>
          <p14:tracePt t="300474" x="7589838" y="5478463"/>
          <p14:tracePt t="300512" x="7794625" y="5440363"/>
          <p14:tracePt t="300551" x="8054975" y="5410200"/>
          <p14:tracePt t="300591" x="8389938" y="5372100"/>
          <p14:tracePt t="300629" x="8542338" y="5372100"/>
          <p14:tracePt t="300673" x="8550275" y="5364163"/>
          <p14:tracePt t="300827" x="8556625" y="5349875"/>
          <p14:tracePt t="300892" x="9236075" y="5127625"/>
          <p14:tracePt t="300943" x="9609138" y="4991100"/>
          <p14:tracePt t="300980" x="9609138" y="4983163"/>
          <p14:tracePt t="301018" x="9601200" y="4960938"/>
          <p14:tracePt t="301057" x="9593263" y="4937125"/>
          <p14:tracePt t="301097" x="9617075" y="4892675"/>
          <p14:tracePt t="301138" x="9685338" y="4838700"/>
          <p14:tracePt t="301183" x="9745663" y="4762500"/>
          <p14:tracePt t="301225" x="9837738" y="4686300"/>
          <p14:tracePt t="301265" x="9867900" y="4656138"/>
          <p14:tracePt t="301312" x="9867900" y="4648200"/>
          <p14:tracePt t="301392" x="9852025" y="4648200"/>
          <p14:tracePt t="301429" x="9769475" y="4648200"/>
          <p14:tracePt t="301467" x="9753600" y="4656138"/>
          <p14:tracePt t="301507" x="9707563" y="4670425"/>
          <p14:tracePt t="301546" x="9647238" y="4686300"/>
          <p14:tracePt t="301586" x="9578975" y="4702175"/>
          <p14:tracePt t="301625" x="9334500" y="4740275"/>
          <p14:tracePt t="301665" x="8267700" y="4922838"/>
          <p14:tracePt t="301709" x="7445375" y="4991100"/>
          <p14:tracePt t="301748" x="7331075" y="4991100"/>
          <p14:tracePt t="301788" x="7140575" y="4930775"/>
          <p14:tracePt t="301829" x="7032625" y="4899025"/>
          <p14:tracePt t="301871" x="6858000" y="4846638"/>
          <p14:tracePt t="301911" x="6727825" y="4892675"/>
          <p14:tracePt t="301951" x="6651625" y="4945063"/>
          <p14:tracePt t="301992" x="6621463" y="4953000"/>
          <p14:tracePt t="302032" x="6607175" y="4960938"/>
          <p14:tracePt t="302072" x="6583363" y="4968875"/>
          <p14:tracePt t="302176" x="6575425" y="4975225"/>
          <p14:tracePt t="302214" x="6530975" y="5051425"/>
          <p14:tracePt t="302257" x="6515100" y="5067300"/>
          <p14:tracePt t="302299" x="6507163" y="5075238"/>
          <p14:tracePt t="302338" x="6484938" y="5075238"/>
          <p14:tracePt t="302377" x="6354763" y="5075238"/>
          <p14:tracePt t="302415" x="5943600" y="5143500"/>
          <p14:tracePt t="302454" x="5622925" y="5227638"/>
          <p14:tracePt t="302493" x="5532438" y="5241925"/>
          <p14:tracePt t="302532" x="5387975" y="5287963"/>
          <p14:tracePt t="302577" x="4999038" y="5303838"/>
          <p14:tracePt t="302618" x="4876800" y="5165725"/>
          <p14:tracePt t="302659" x="4702175" y="4457700"/>
          <p14:tracePt t="302698" x="4283075" y="3352800"/>
          <p14:tracePt t="302740" x="4137025" y="2994025"/>
          <p14:tracePt t="302781" x="4122738" y="2963863"/>
          <p14:tracePt t="303096" x="4092575" y="2979738"/>
          <p14:tracePt t="303134" x="3894138" y="3025775"/>
          <p14:tracePt t="303173" x="3802063" y="2971800"/>
          <p14:tracePt t="303212" x="3756025" y="2917825"/>
          <p14:tracePt t="303254" x="3749675" y="2879725"/>
          <p14:tracePt t="303298" x="3725863" y="2849563"/>
          <p14:tracePt t="303340" x="3657600" y="2803525"/>
          <p14:tracePt t="303383" x="3398838" y="2682875"/>
          <p14:tracePt t="303423" x="3260725" y="2628900"/>
          <p14:tracePt t="303464" x="2925763" y="2544763"/>
          <p14:tracePt t="303509" x="2492375" y="2378075"/>
          <p14:tracePt t="303548" x="2384425" y="2316163"/>
          <p14:tracePt t="303588" x="2225675" y="2193925"/>
          <p14:tracePt t="303632" x="2011363" y="2049463"/>
          <p14:tracePt t="303673" x="1820863" y="1965325"/>
          <p14:tracePt t="303713" x="1539875" y="1943100"/>
          <p14:tracePt t="303755" x="1387475" y="1912938"/>
          <p14:tracePt t="304258" x="1393825" y="1920875"/>
          <p14:tracePt t="304331" x="1417638" y="1965325"/>
          <p14:tracePt t="304372" x="1447800" y="2041525"/>
          <p14:tracePt t="304410" x="1455738" y="2057400"/>
          <p14:tracePt t="304480" x="1463675" y="2057400"/>
          <p14:tracePt t="304516" x="1470025" y="2049463"/>
          <p14:tracePt t="304554" x="1485900" y="2035175"/>
          <p14:tracePt t="304590" x="1501775" y="2019300"/>
          <p14:tracePt t="304629" x="1577975" y="1997075"/>
          <p14:tracePt t="304668" x="1790700" y="1958975"/>
          <p14:tracePt t="304706" x="2073275" y="1958975"/>
          <p14:tracePt t="304744" x="2187575" y="1943100"/>
          <p14:tracePt t="304783" x="2225675" y="1935163"/>
          <p14:tracePt t="304821" x="2255838" y="1927225"/>
          <p14:tracePt t="304866" x="2430463" y="1927225"/>
          <p14:tracePt t="304906" x="2689225" y="1927225"/>
          <p14:tracePt t="304943" x="2949575" y="1927225"/>
          <p14:tracePt t="304980" x="3184525" y="1958975"/>
          <p14:tracePt t="305019" x="3390900" y="1973263"/>
          <p14:tracePt t="305058" x="3535363" y="1981200"/>
          <p14:tracePt t="305099" x="3627438" y="1981200"/>
          <p14:tracePt t="305138" x="3749675" y="1981200"/>
          <p14:tracePt t="305177" x="3817938" y="1981200"/>
          <p14:tracePt t="305216" x="3908425" y="1981200"/>
          <p14:tracePt t="305254" x="3978275" y="1981200"/>
          <p14:tracePt t="305298" x="4038600" y="1989138"/>
          <p14:tracePt t="305338" x="4084638" y="1989138"/>
          <p14:tracePt t="305379" x="4152900" y="1989138"/>
          <p14:tracePt t="305418" x="4221163" y="1989138"/>
          <p14:tracePt t="305456" x="4313238" y="1989138"/>
          <p14:tracePt t="305496" x="4397375" y="1989138"/>
          <p14:tracePt t="305533" x="4479925" y="1989138"/>
          <p14:tracePt t="305571" x="4594225" y="1981200"/>
          <p14:tracePt t="305609" x="4664075" y="1981200"/>
          <p14:tracePt t="305648" x="4770438" y="2003425"/>
          <p14:tracePt t="305687" x="4999038" y="2065338"/>
          <p14:tracePt t="305725" x="5135563" y="2095500"/>
          <p14:tracePt t="305765" x="5295900" y="2117725"/>
          <p14:tracePt t="305805" x="5394325" y="2117725"/>
          <p14:tracePt t="305852" x="5578475" y="2117725"/>
          <p14:tracePt t="305891" x="5897563" y="2095500"/>
          <p14:tracePt t="305930" x="6126163" y="2073275"/>
          <p14:tracePt t="305970" x="6340475" y="2073275"/>
          <p14:tracePt t="306009" x="6469063" y="2073275"/>
          <p14:tracePt t="306049" x="6629400" y="2087563"/>
          <p14:tracePt t="306088" x="6988175" y="2117725"/>
          <p14:tracePt t="306127" x="7102475" y="2133600"/>
          <p14:tracePt t="306224" x="7108825" y="2133600"/>
          <p14:tracePt t="306260" x="7154863" y="2133600"/>
          <p14:tracePt t="306304" x="7361238" y="2133600"/>
          <p14:tracePt t="306857" x="7337425" y="2133600"/>
          <p14:tracePt t="306907" x="6735763" y="1965325"/>
          <p14:tracePt t="306947" x="6111875" y="1768475"/>
          <p14:tracePt t="306986" x="5540375" y="1622425"/>
          <p14:tracePt t="307025" x="5318125" y="1584325"/>
          <p14:tracePt t="307064" x="5021263" y="1531938"/>
          <p14:tracePt t="307103" x="4708525" y="1431925"/>
          <p14:tracePt t="307140" x="4487863" y="1341438"/>
          <p14:tracePt t="307178" x="4137025" y="1211263"/>
          <p14:tracePt t="307217" x="3840163" y="1050925"/>
          <p14:tracePt t="307256" x="3717925" y="974725"/>
          <p14:tracePt t="307297" x="3535363" y="868363"/>
          <p14:tracePt t="307338" x="3436938" y="808038"/>
          <p14:tracePt t="307496" x="3429000" y="808038"/>
          <p14:tracePt t="307604" x="3429000" y="822325"/>
          <p14:tracePt t="307658" x="3940175" y="1082675"/>
          <p14:tracePt t="307696" x="4511675" y="1165225"/>
          <p14:tracePt t="307734" x="5311775" y="1189038"/>
          <p14:tracePt t="307771" x="5837238" y="1189038"/>
          <p14:tracePt t="307809" x="6218238" y="1189038"/>
          <p14:tracePt t="307848" x="6727825" y="1235075"/>
          <p14:tracePt t="307887" x="7254875" y="1295400"/>
          <p14:tracePt t="307927" x="7451725" y="1279525"/>
          <p14:tracePt t="307966" x="7521575" y="1241425"/>
          <p14:tracePt t="308005" x="7673975" y="1227138"/>
          <p14:tracePt t="308044" x="7940675" y="1227138"/>
          <p14:tracePt t="308082" x="8305800" y="1196975"/>
          <p14:tracePt t="308122" x="8702675" y="1165225"/>
          <p14:tracePt t="308159" x="8816975" y="1135063"/>
          <p14:tracePt t="308197" x="8855075" y="1120775"/>
          <p14:tracePt t="308237" x="9021763" y="1074738"/>
          <p14:tracePt t="308277" x="9464675" y="1020763"/>
          <p14:tracePt t="308322" x="9952038" y="952500"/>
          <p14:tracePt t="308358" x="10074275" y="930275"/>
          <p14:tracePt t="308432" x="10066338" y="930275"/>
          <p14:tracePt t="308470" x="10050463" y="930275"/>
          <p14:tracePt t="308506" x="10042525" y="930275"/>
          <p14:tracePt t="308542" x="10020300" y="930275"/>
          <p14:tracePt t="308581" x="9959975" y="944563"/>
          <p14:tracePt t="308622" x="9829800" y="952500"/>
          <p14:tracePt t="308661" x="9509125" y="982663"/>
          <p14:tracePt t="308700" x="8199438" y="990600"/>
          <p14:tracePt t="308739" x="7277100" y="1036638"/>
          <p14:tracePt t="308777" x="7216775" y="1036638"/>
          <p14:tracePt t="308864" x="7208838" y="1036638"/>
          <p14:tracePt t="308901" x="7146925" y="1050925"/>
          <p14:tracePt t="308939" x="7086600" y="1074738"/>
          <p14:tracePt t="308979" x="7070725" y="1089025"/>
          <p14:tracePt t="309017" x="7064375" y="1089025"/>
          <p14:tracePt t="309056" x="7070725" y="1104900"/>
          <p14:tracePt t="309093" x="7086600" y="1127125"/>
          <p14:tracePt t="309130" x="7102475" y="1158875"/>
          <p14:tracePt t="309170" x="7108825" y="1173163"/>
          <p14:tracePt t="309207" x="7108825" y="1181100"/>
          <p14:tracePt t="309243" x="7116763" y="1189038"/>
          <p14:tracePt t="309283" x="7116763" y="1211263"/>
          <p14:tracePt t="309633" x="7116763" y="1219200"/>
          <p14:tracePt t="309686" x="7086600" y="1265238"/>
          <p14:tracePt t="309723" x="7070725" y="1295400"/>
          <p14:tracePt t="309762" x="7048500" y="1363663"/>
          <p14:tracePt t="309802" x="7040563" y="1393825"/>
          <p14:tracePt t="309928" x="7032625" y="1393825"/>
          <p14:tracePt t="310153" x="7040563" y="1393825"/>
          <p14:tracePt t="310201" x="7048500" y="1393825"/>
          <p14:tracePt t="310237" x="7064375" y="1393825"/>
          <p14:tracePt t="310440" x="7064375" y="1387475"/>
          <p14:tracePt t="311154" x="7070725" y="1387475"/>
          <p14:tracePt t="311198" x="7094538" y="1409700"/>
          <p14:tracePt t="312105" x="7094538" y="1401763"/>
          <p14:tracePt t="312842" x="7086600" y="1401763"/>
          <p14:tracePt t="312899" x="7086600" y="1355725"/>
          <p14:tracePt t="312960" x="7086600" y="1349375"/>
          <p14:tracePt t="312996" x="7078663" y="1349375"/>
          <p14:tracePt t="313033" x="7070725" y="1341438"/>
          <p14:tracePt t="313634" x="7056438" y="1341438"/>
          <p14:tracePt t="313688" x="6934200" y="1341438"/>
          <p14:tracePt t="313725" x="6865938" y="1363663"/>
          <p14:tracePt t="313826" x="6858000" y="1363663"/>
          <p14:tracePt t="313969" x="6850063" y="1363663"/>
          <p14:tracePt t="314017" x="6842125" y="1363663"/>
          <p14:tracePt t="314053" x="6835775" y="1363663"/>
          <p14:tracePt t="314090" x="6553200" y="1379538"/>
          <p14:tracePt t="314129" x="5989638" y="1409700"/>
          <p14:tracePt t="314168" x="5921375" y="1417638"/>
          <p14:tracePt t="314356" x="5921375" y="1409700"/>
          <p14:tracePt t="314414" x="5295900" y="1325563"/>
          <p14:tracePt t="314452" x="4724400" y="1325563"/>
          <p14:tracePt t="314490" x="4251325" y="1393825"/>
          <p14:tracePt t="314528" x="3573463" y="1455738"/>
          <p14:tracePt t="314569" x="3063875" y="1531938"/>
          <p14:tracePt t="314611" x="2689225" y="1592263"/>
          <p14:tracePt t="314650" x="2232025" y="1730375"/>
          <p14:tracePt t="314688" x="2027238" y="1798638"/>
          <p14:tracePt t="314726" x="1958975" y="1820863"/>
          <p14:tracePt t="314764" x="1905000" y="1897063"/>
          <p14:tracePt t="314804" x="1858963" y="1951038"/>
          <p14:tracePt t="314928" x="1858963" y="1958975"/>
          <p14:tracePt t="314968" x="1965325" y="2035175"/>
          <p14:tracePt t="315008" x="2149475" y="2103438"/>
          <p14:tracePt t="315046" x="2438400" y="2117725"/>
          <p14:tracePt t="315086" x="2941638" y="2117725"/>
          <p14:tracePt t="315126" x="3254375" y="2065338"/>
          <p14:tracePt t="315164" x="3573463" y="1965325"/>
          <p14:tracePt t="315203" x="3924300" y="1828800"/>
          <p14:tracePt t="315241" x="4237038" y="1722438"/>
          <p14:tracePt t="315279" x="4525963" y="1684338"/>
          <p14:tracePt t="315321" x="4899025" y="1684338"/>
          <p14:tracePt t="315360" x="5211763" y="1684338"/>
          <p14:tracePt t="315398" x="5432425" y="1714500"/>
          <p14:tracePt t="315438" x="5730875" y="1790700"/>
          <p14:tracePt t="315476" x="5813425" y="1812925"/>
          <p14:tracePt t="315515" x="5845175" y="1812925"/>
          <p14:tracePt t="315561" x="5943600" y="1812925"/>
          <p14:tracePt t="315600" x="6073775" y="1828800"/>
          <p14:tracePt t="315644" x="6248400" y="1912938"/>
          <p14:tracePt t="315682" x="6408738" y="1951038"/>
          <p14:tracePt t="315722" x="6553200" y="1951038"/>
          <p14:tracePt t="315759" x="6613525" y="1951038"/>
          <p14:tracePt t="315797" x="6659563" y="1951038"/>
          <p14:tracePt t="315837" x="6765925" y="1951038"/>
          <p14:tracePt t="315872" x="6773863" y="1951038"/>
          <p14:tracePt t="315928" x="6781800" y="1951038"/>
          <p14:tracePt t="315965" x="6797675" y="1951038"/>
          <p14:tracePt t="316001" x="6804025" y="1951038"/>
          <p14:tracePt t="316039" x="6819900" y="1951038"/>
          <p14:tracePt t="316076" x="6827838" y="1958975"/>
          <p14:tracePt t="316114" x="6850063" y="2003425"/>
          <p14:tracePt t="316157" x="6873875" y="2041525"/>
          <p14:tracePt t="316195" x="6880225" y="2057400"/>
          <p14:tracePt t="316308" x="6888163" y="2057400"/>
          <p14:tracePt t="316368" x="6896100" y="2079625"/>
          <p14:tracePt t="316405" x="6904038" y="2087563"/>
          <p14:tracePt t="316448" x="6911975" y="2087563"/>
          <p14:tracePt t="316528" x="6904038" y="2087563"/>
          <p14:tracePt t="316568" x="6675438" y="2057400"/>
          <p14:tracePt t="316605" x="6286500" y="1951038"/>
          <p14:tracePt t="316644" x="6065838" y="1812925"/>
          <p14:tracePt t="316685" x="5799138" y="1516063"/>
          <p14:tracePt t="316725" x="5508625" y="1325563"/>
          <p14:tracePt t="316762" x="5151438" y="1189038"/>
          <p14:tracePt t="316798" x="4678363" y="1050925"/>
          <p14:tracePt t="316837" x="4191000" y="884238"/>
          <p14:tracePt t="316876" x="4016375" y="808038"/>
          <p14:tracePt t="316915" x="3779838" y="708025"/>
          <p14:tracePt t="316955" x="3703638" y="677863"/>
          <p14:tracePt t="316995" x="3679825" y="669925"/>
          <p14:tracePt t="317072" x="3703638" y="655638"/>
          <p14:tracePt t="317109" x="5181600" y="960438"/>
          <p14:tracePt t="317147" x="5646738" y="1020763"/>
          <p14:tracePt t="317290" x="5654675" y="1020763"/>
          <p14:tracePt t="317345" x="5875338" y="968375"/>
          <p14:tracePt t="317386" x="6408738" y="936625"/>
          <p14:tracePt t="317427" x="7307263" y="936625"/>
          <p14:tracePt t="317466" x="7527925" y="936625"/>
          <p14:tracePt t="317503" x="7566025" y="936625"/>
          <p14:tracePt t="317540" x="7604125" y="936625"/>
          <p14:tracePt t="317769" x="7597775" y="936625"/>
          <p14:tracePt t="317806" x="7421563" y="936625"/>
          <p14:tracePt t="317844" x="7261225" y="936625"/>
          <p14:tracePt t="317881" x="7254875" y="936625"/>
          <p14:tracePt t="317936" x="7246938" y="936625"/>
          <p14:tracePt t="317976" x="7216775" y="936625"/>
          <p14:tracePt t="318013" x="7162800" y="936625"/>
          <p14:tracePt t="318051" x="7070725" y="990600"/>
          <p14:tracePt t="318089" x="7018338" y="1104900"/>
          <p14:tracePt t="318128" x="6988175" y="1211263"/>
          <p14:tracePt t="318165" x="6988175" y="1241425"/>
          <p14:tracePt t="318203" x="6988175" y="1249363"/>
          <p14:tracePt t="318240" x="6988175" y="1273175"/>
          <p14:tracePt t="318736" x="6972300" y="1273175"/>
          <p14:tracePt t="318772" x="6926263" y="1279525"/>
          <p14:tracePt t="318811" x="6911975" y="1287463"/>
          <p14:tracePt t="318848" x="6904038" y="1287463"/>
          <p14:tracePt t="318905" x="6896100" y="1287463"/>
          <p14:tracePt t="318946" x="6858000" y="1303338"/>
          <p14:tracePt t="318985" x="6835775" y="1311275"/>
          <p14:tracePt t="319023" x="6811963" y="1311275"/>
          <p14:tracePt t="319059" x="6797675" y="1311275"/>
          <p14:tracePt t="320393" x="6804025" y="1311275"/>
          <p14:tracePt t="320593" x="6797675" y="1311275"/>
          <p14:tracePt t="320641" x="6789738" y="1311275"/>
          <p14:tracePt t="320677" x="6773863" y="1317625"/>
          <p14:tracePt t="320715" x="6765925" y="1325563"/>
          <p14:tracePt t="320833" x="6759575" y="1325563"/>
          <p14:tracePt t="320945" x="6759575" y="1311275"/>
          <p14:tracePt t="320984" x="6759575" y="1303338"/>
          <p14:tracePt t="321022" x="6759575" y="1287463"/>
          <p14:tracePt t="321289" x="6759575" y="1279525"/>
          <p14:tracePt t="321327" x="6743700" y="1265238"/>
          <p14:tracePt t="321365" x="6713538" y="1257300"/>
          <p14:tracePt t="321403" x="6408738" y="1249363"/>
          <p14:tracePt t="321443" x="5897563" y="1363663"/>
          <p14:tracePt t="321482" x="5730875" y="1393825"/>
          <p14:tracePt t="321522" x="5676900" y="1393825"/>
          <p14:tracePt t="321569" x="5600700" y="1431925"/>
          <p14:tracePt t="321608" x="5562600" y="1455738"/>
          <p14:tracePt t="321652" x="5470525" y="1516063"/>
          <p14:tracePt t="321700" x="5273675" y="1714500"/>
          <p14:tracePt t="321740" x="5257800" y="1744663"/>
          <p14:tracePt t="321779" x="5227638" y="1820863"/>
          <p14:tracePt t="321820" x="5151438" y="1997075"/>
          <p14:tracePt t="321860" x="5151438" y="2087563"/>
          <p14:tracePt t="321900" x="5151438" y="2103438"/>
          <p14:tracePt t="321940" x="5159375" y="2111375"/>
          <p14:tracePt t="321978" x="5165725" y="2111375"/>
          <p14:tracePt t="322018" x="5173663" y="2111375"/>
          <p14:tracePt t="322257" x="5181600" y="2111375"/>
          <p14:tracePt t="322293" x="5197475" y="2111375"/>
          <p14:tracePt t="322331" x="5227638" y="2111375"/>
          <p14:tracePt t="322372" x="5303838" y="2111375"/>
          <p14:tracePt t="322411" x="5372100" y="2103438"/>
          <p14:tracePt t="322450" x="5448300" y="2087563"/>
          <p14:tracePt t="322491" x="5478463" y="2079625"/>
          <p14:tracePt t="322529" x="5486400" y="2079625"/>
          <p14:tracePt t="322569" x="5494338" y="2079625"/>
          <p14:tracePt t="322608" x="5532438" y="2073275"/>
          <p14:tracePt t="322654" x="5584825" y="2073275"/>
          <p14:tracePt t="322693" x="5638800" y="2057400"/>
          <p14:tracePt t="322737" x="5676900" y="2057400"/>
          <p14:tracePt t="322777" x="5684838" y="2057400"/>
          <p14:tracePt t="322813" x="5684838" y="2065338"/>
          <p14:tracePt t="322859" x="5684838" y="2079625"/>
          <p14:tracePt t="322898" x="5684838" y="2103438"/>
          <p14:tracePt t="322938" x="5684838" y="2111375"/>
          <p14:tracePt t="322976" x="5684838" y="2125663"/>
          <p14:tracePt t="323016" x="5684838" y="2171700"/>
          <p14:tracePt t="323057" x="5684838" y="2293938"/>
          <p14:tracePt t="323097" x="5668963" y="2438400"/>
          <p14:tracePt t="323136" x="5654675" y="2484438"/>
          <p14:tracePt t="323177" x="5661025" y="2476500"/>
          <p14:tracePt t="323218" x="5676900" y="2446338"/>
          <p14:tracePt t="323258" x="5684838" y="2430463"/>
          <p14:tracePt t="323339" x="5707063" y="2384425"/>
          <p14:tracePt t="323379" x="5753100" y="2278063"/>
          <p14:tracePt t="323420" x="5813425" y="2155825"/>
          <p14:tracePt t="323461" x="5829300" y="2141538"/>
          <p14:tracePt t="323553" x="5829300" y="2133600"/>
          <p14:tracePt t="323589" x="5837238" y="2111375"/>
          <p14:tracePt t="323630" x="5851525" y="2095500"/>
          <p14:tracePt t="323937" x="5845175" y="2117725"/>
          <p14:tracePt t="323974" x="5807075" y="2149475"/>
          <p14:tracePt t="324015" x="5799138" y="2155825"/>
          <p14:tracePt t="324056" x="5799138" y="2163763"/>
          <p14:tracePt t="324201" x="5799138" y="2171700"/>
          <p14:tracePt t="324250" x="5813425" y="2225675"/>
          <p14:tracePt t="324352" x="5813425" y="2232025"/>
          <p14:tracePt t="324417" x="5813425" y="2209800"/>
          <p14:tracePt t="324462" x="5791200" y="2163763"/>
          <p14:tracePt t="324500" x="5783263" y="2163763"/>
          <p14:tracePt t="325449" x="5783263" y="2171700"/>
          <p14:tracePt t="325912" x="5791200" y="2171700"/>
          <p14:tracePt t="325949" x="5799138" y="2171700"/>
          <p14:tracePt t="325986" x="5807075" y="2171700"/>
          <p14:tracePt t="326065" x="5807075" y="2179638"/>
          <p14:tracePt t="326793" x="5813425" y="2179638"/>
          <p14:tracePt t="326837" x="5859463" y="2179638"/>
          <p14:tracePt t="326874" x="5883275" y="2171700"/>
          <p14:tracePt t="326912" x="5943600" y="2141538"/>
          <p14:tracePt t="326951" x="5989638" y="2117725"/>
          <p14:tracePt t="326993" x="6003925" y="2117725"/>
          <p14:tracePt t="327032" x="6011863" y="2117725"/>
          <p14:tracePt t="327081" x="6019800" y="2117725"/>
          <p14:tracePt t="327116" x="6035675" y="2117725"/>
          <p14:tracePt t="327153" x="6042025" y="2111375"/>
          <p14:tracePt t="327466" x="6049963" y="2111375"/>
          <p14:tracePt t="327513" x="6065838" y="2133600"/>
          <p14:tracePt t="327553" x="6080125" y="2133600"/>
          <p14:tracePt t="327591" x="6149975" y="2117725"/>
          <p14:tracePt t="327631" x="6188075" y="2111375"/>
          <p14:tracePt t="327674" x="6202363" y="2111375"/>
          <p14:tracePt t="327712" x="6210300" y="2111375"/>
          <p14:tracePt t="327748" x="6226175" y="2111375"/>
          <p14:tracePt t="327785" x="6256338" y="2111375"/>
          <p14:tracePt t="327823" x="6294438" y="2111375"/>
          <p14:tracePt t="327862" x="6346825" y="2111375"/>
          <p14:tracePt t="327901" x="6423025" y="2111375"/>
          <p14:tracePt t="327938" x="6446838" y="2111375"/>
          <p14:tracePt t="327976" x="6477000" y="2125663"/>
          <p14:tracePt t="328016" x="6515100" y="2133600"/>
          <p14:tracePt t="328057" x="6530975" y="2141538"/>
          <p14:tracePt t="328098" x="6537325" y="2141538"/>
          <p14:tracePt t="328135" x="6569075" y="2141538"/>
          <p14:tracePt t="328173" x="6575425" y="2141538"/>
          <p14:tracePt t="328209" x="6583363" y="2149475"/>
          <p14:tracePt t="328246" x="6591300" y="2149475"/>
          <p14:tracePt t="328282" x="6599238" y="2149475"/>
          <p14:tracePt t="328318" x="6607175" y="2155825"/>
          <p14:tracePt t="328356" x="6645275" y="2171700"/>
          <p14:tracePt t="328395" x="6713538" y="2232025"/>
          <p14:tracePt t="328434" x="6751638" y="2270125"/>
          <p14:tracePt t="328471" x="6773863" y="2278063"/>
          <p14:tracePt t="328509" x="6789738" y="2286000"/>
          <p14:tracePt t="328549" x="6827838" y="2324100"/>
          <p14:tracePt t="328588" x="6850063" y="2362200"/>
          <p14:tracePt t="328627" x="6873875" y="2408238"/>
          <p14:tracePt t="328672" x="6880225" y="2438400"/>
          <p14:tracePt t="328710" x="6880225" y="2468563"/>
          <p14:tracePt t="328749" x="6880225" y="2560638"/>
          <p14:tracePt t="328788" x="6880225" y="2598738"/>
          <p14:tracePt t="328823" x="6880225" y="2613025"/>
          <p14:tracePt t="328970" x="6873875" y="2620963"/>
          <p14:tracePt t="329023" x="6865938" y="2644775"/>
          <p14:tracePt t="329098" x="6865938" y="2651125"/>
          <p14:tracePt t="329153" x="6865938" y="2667000"/>
          <p14:tracePt t="329189" x="6865938" y="2697163"/>
          <p14:tracePt t="329353" x="6858000" y="2697163"/>
          <p14:tracePt t="329388" x="6850063" y="2697163"/>
          <p14:tracePt t="329425" x="6850063" y="2689225"/>
          <p14:tracePt t="329463" x="6835775" y="2682875"/>
          <p14:tracePt t="329499" x="6827838" y="2682875"/>
          <p14:tracePt t="329665" x="6819900" y="2682875"/>
          <p14:tracePt t="329828" x="6819900" y="2689225"/>
          <p14:tracePt t="329886" x="6819900" y="2751138"/>
          <p14:tracePt t="329923" x="6819900" y="2803525"/>
          <p14:tracePt t="329961" x="6827838" y="2803525"/>
          <p14:tracePt t="329998" x="6835775" y="2743200"/>
          <p14:tracePt t="330035" x="6850063" y="2705100"/>
          <p14:tracePt t="330330" x="6850063" y="2697163"/>
          <p14:tracePt t="330722" x="6842125" y="2697163"/>
          <p14:tracePt t="331434" x="6850063" y="2697163"/>
          <p14:tracePt t="331483" x="6873875" y="2682875"/>
          <p14:tracePt t="331522" x="6888163" y="2659063"/>
          <p14:tracePt t="331561" x="6918325" y="2636838"/>
          <p14:tracePt t="331600" x="6926263" y="2613025"/>
          <p14:tracePt t="331639" x="6934200" y="2598738"/>
          <p14:tracePt t="331685" x="6956425" y="2574925"/>
          <p14:tracePt t="331725" x="6972300" y="2552700"/>
          <p14:tracePt t="331763" x="7018338" y="2544763"/>
          <p14:tracePt t="331801" x="7048500" y="2522538"/>
          <p14:tracePt t="332147" x="7056438" y="2522538"/>
          <p14:tracePt t="332194" x="7078663" y="2468563"/>
          <p14:tracePt t="332402" x="7102475" y="2544763"/>
          <p14:tracePt t="332444" x="7178675" y="3444875"/>
          <p14:tracePt t="332484" x="7208838" y="4221163"/>
          <p14:tracePt t="332522" x="7208838" y="4313238"/>
          <p14:tracePt t="332633" x="7208838" y="4305300"/>
          <p14:tracePt t="332673" x="7208838" y="4267200"/>
          <p14:tracePt t="332718" x="7208838" y="4213225"/>
          <p14:tracePt t="332755" x="7208838" y="4206875"/>
          <p14:tracePt t="332792" x="7170738" y="4160838"/>
          <p14:tracePt t="332830" x="7094538" y="4068763"/>
          <p14:tracePt t="332870" x="6980238" y="3962400"/>
          <p14:tracePt t="332908" x="6950075" y="3932238"/>
          <p14:tracePt t="332945" x="6934200" y="3924300"/>
          <p14:tracePt t="332982" x="6926263" y="3924300"/>
          <p14:tracePt t="333018" x="6918325" y="3924300"/>
          <p14:tracePt t="333054" x="6911975" y="3916363"/>
          <p14:tracePt t="333091" x="6904038" y="3916363"/>
          <p14:tracePt t="333128" x="6896100" y="3908425"/>
          <p14:tracePt t="333210" x="6888163" y="3902075"/>
          <p14:tracePt t="333246" x="6880225" y="3886200"/>
          <p14:tracePt t="333285" x="6873875" y="3878263"/>
          <p14:tracePt t="333402" x="6873875" y="38703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6C0F64-C386-4C85-8803-50C4E8B752F5}"/>
              </a:ext>
            </a:extLst>
          </p:cNvPr>
          <p:cNvSpPr>
            <a:spLocks noGrp="1"/>
          </p:cNvSpPr>
          <p:nvPr>
            <p:ph idx="1"/>
          </p:nvPr>
        </p:nvSpPr>
        <p:spPr>
          <a:xfrm>
            <a:off x="913795" y="1404649"/>
            <a:ext cx="7975024" cy="1200329"/>
          </a:xfrm>
        </p:spPr>
        <p:txBody>
          <a:bodyPr>
            <a:normAutofit/>
          </a:bodyPr>
          <a:lstStyle/>
          <a:p>
            <a:r>
              <a:rPr lang="es-CL" b="1" dirty="0">
                <a:solidFill>
                  <a:schemeClr val="tx1"/>
                </a:solidFill>
              </a:rPr>
              <a:t>C.- LA INSTITUCIONALIZACIÓN DEL DEBATE POLÍTICO.</a:t>
            </a:r>
          </a:p>
          <a:p>
            <a:r>
              <a:rPr lang="es-CL" sz="1600" dirty="0">
                <a:solidFill>
                  <a:schemeClr val="tx1"/>
                </a:solidFill>
                <a:effectLst/>
              </a:rPr>
              <a:t>Se profesionalizó el debate, a través de la creación de partidos políticos en el congreso.</a:t>
            </a:r>
          </a:p>
          <a:p>
            <a:r>
              <a:rPr lang="es-CL" sz="1600" dirty="0">
                <a:solidFill>
                  <a:schemeClr val="tx1"/>
                </a:solidFill>
                <a:effectLst/>
              </a:rPr>
              <a:t>PARTIDO LIBERAL – PARTIDO CONSERVADOR </a:t>
            </a:r>
          </a:p>
        </p:txBody>
      </p:sp>
      <p:sp>
        <p:nvSpPr>
          <p:cNvPr id="4" name="Título 1">
            <a:extLst>
              <a:ext uri="{FF2B5EF4-FFF2-40B4-BE49-F238E27FC236}">
                <a16:creationId xmlns:a16="http://schemas.microsoft.com/office/drawing/2014/main" id="{3E18BFE3-86FF-4F1D-A493-5A2EEB9F8CBF}"/>
              </a:ext>
            </a:extLst>
          </p:cNvPr>
          <p:cNvSpPr>
            <a:spLocks noGrp="1"/>
          </p:cNvSpPr>
          <p:nvPr>
            <p:ph type="title"/>
          </p:nvPr>
        </p:nvSpPr>
        <p:spPr>
          <a:xfrm>
            <a:off x="914400" y="14160"/>
            <a:ext cx="10353675" cy="969963"/>
          </a:xfrm>
        </p:spPr>
        <p:txBody>
          <a:bodyPr/>
          <a:lstStyle/>
          <a:p>
            <a:r>
              <a:rPr lang="es-CL" dirty="0">
                <a:solidFill>
                  <a:srgbClr val="FFFF00"/>
                </a:solidFill>
              </a:rPr>
              <a:t>Consolidación de la República en Chile</a:t>
            </a:r>
          </a:p>
        </p:txBody>
      </p:sp>
      <p:sp>
        <p:nvSpPr>
          <p:cNvPr id="5" name="Flecha: doblada hacia arriba 4">
            <a:extLst>
              <a:ext uri="{FF2B5EF4-FFF2-40B4-BE49-F238E27FC236}">
                <a16:creationId xmlns:a16="http://schemas.microsoft.com/office/drawing/2014/main" id="{44CC570C-CD69-483A-9110-8BCA1741C660}"/>
              </a:ext>
            </a:extLst>
          </p:cNvPr>
          <p:cNvSpPr/>
          <p:nvPr/>
        </p:nvSpPr>
        <p:spPr>
          <a:xfrm rot="5400000">
            <a:off x="1793609" y="2729279"/>
            <a:ext cx="963516" cy="9144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B9D4C691-4ABF-4543-94D6-14E98741BF92}"/>
              </a:ext>
            </a:extLst>
          </p:cNvPr>
          <p:cNvSpPr txBox="1"/>
          <p:nvPr/>
        </p:nvSpPr>
        <p:spPr>
          <a:xfrm>
            <a:off x="2945219" y="3274838"/>
            <a:ext cx="4635795" cy="369332"/>
          </a:xfrm>
          <a:prstGeom prst="rect">
            <a:avLst/>
          </a:prstGeom>
          <a:noFill/>
        </p:spPr>
        <p:txBody>
          <a:bodyPr wrap="square" rtlCol="0">
            <a:spAutoFit/>
          </a:bodyPr>
          <a:lstStyle/>
          <a:p>
            <a:r>
              <a:rPr lang="es-CL" dirty="0">
                <a:solidFill>
                  <a:srgbClr val="92D050"/>
                </a:solidFill>
              </a:rPr>
              <a:t>Fomento la discusión política en el congreso</a:t>
            </a:r>
            <a:r>
              <a:rPr lang="es-CL" dirty="0"/>
              <a:t>.</a:t>
            </a:r>
          </a:p>
        </p:txBody>
      </p:sp>
      <p:sp>
        <p:nvSpPr>
          <p:cNvPr id="7" name="Flecha: doblada hacia arriba 6">
            <a:extLst>
              <a:ext uri="{FF2B5EF4-FFF2-40B4-BE49-F238E27FC236}">
                <a16:creationId xmlns:a16="http://schemas.microsoft.com/office/drawing/2014/main" id="{ECA448E6-A812-4DA1-BCC5-E19485B08085}"/>
              </a:ext>
            </a:extLst>
          </p:cNvPr>
          <p:cNvSpPr/>
          <p:nvPr/>
        </p:nvSpPr>
        <p:spPr>
          <a:xfrm rot="5400000">
            <a:off x="5152279" y="3856830"/>
            <a:ext cx="963516" cy="9144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A2646F07-FADC-4398-B18C-C0A22C2151B6}"/>
              </a:ext>
            </a:extLst>
          </p:cNvPr>
          <p:cNvSpPr txBox="1"/>
          <p:nvPr/>
        </p:nvSpPr>
        <p:spPr>
          <a:xfrm>
            <a:off x="6100651" y="4339846"/>
            <a:ext cx="4635795" cy="1200329"/>
          </a:xfrm>
          <a:prstGeom prst="rect">
            <a:avLst/>
          </a:prstGeom>
          <a:noFill/>
        </p:spPr>
        <p:txBody>
          <a:bodyPr wrap="square" rtlCol="0">
            <a:spAutoFit/>
          </a:bodyPr>
          <a:lstStyle/>
          <a:p>
            <a:r>
              <a:rPr lang="es-CL" dirty="0">
                <a:solidFill>
                  <a:srgbClr val="92D050"/>
                </a:solidFill>
              </a:rPr>
              <a:t>Lo más discutido fue:</a:t>
            </a:r>
          </a:p>
          <a:p>
            <a:pPr marL="342900" indent="-342900">
              <a:buFont typeface="+mj-lt"/>
              <a:buAutoNum type="arabicPeriod"/>
            </a:pPr>
            <a:r>
              <a:rPr lang="es-CL" dirty="0"/>
              <a:t>La Organización Centralizada.</a:t>
            </a:r>
          </a:p>
          <a:p>
            <a:pPr marL="342900" indent="-342900">
              <a:buFont typeface="+mj-lt"/>
              <a:buAutoNum type="arabicPeriod"/>
            </a:pPr>
            <a:r>
              <a:rPr lang="es-CL" dirty="0"/>
              <a:t>Las atribuciones del ejecutivo.</a:t>
            </a:r>
          </a:p>
          <a:p>
            <a:pPr marL="342900" indent="-342900">
              <a:buFont typeface="+mj-lt"/>
              <a:buAutoNum type="arabicPeriod"/>
            </a:pPr>
            <a:r>
              <a:rPr lang="es-CL" dirty="0"/>
              <a:t>La relación entre el Estado y la Iglesia.</a:t>
            </a:r>
          </a:p>
        </p:txBody>
      </p:sp>
      <p:pic>
        <p:nvPicPr>
          <p:cNvPr id="9" name="Imagen 8">
            <a:extLst>
              <a:ext uri="{FF2B5EF4-FFF2-40B4-BE49-F238E27FC236}">
                <a16:creationId xmlns:a16="http://schemas.microsoft.com/office/drawing/2014/main" id="{D72C314B-5666-49C1-B723-0917AD4DFDC8}"/>
              </a:ext>
            </a:extLst>
          </p:cNvPr>
          <p:cNvPicPr>
            <a:picLocks noChangeAspect="1"/>
          </p:cNvPicPr>
          <p:nvPr/>
        </p:nvPicPr>
        <p:blipFill>
          <a:blip r:embed="rId5"/>
          <a:stretch>
            <a:fillRect/>
          </a:stretch>
        </p:blipFill>
        <p:spPr>
          <a:xfrm>
            <a:off x="9356046" y="2618097"/>
            <a:ext cx="2414195" cy="1702008"/>
          </a:xfrm>
          <a:prstGeom prst="rect">
            <a:avLst/>
          </a:prstGeom>
        </p:spPr>
      </p:pic>
      <p:pic>
        <p:nvPicPr>
          <p:cNvPr id="10" name="Imagen 9">
            <a:extLst>
              <a:ext uri="{FF2B5EF4-FFF2-40B4-BE49-F238E27FC236}">
                <a16:creationId xmlns:a16="http://schemas.microsoft.com/office/drawing/2014/main" id="{65E874AE-D567-446A-B1E8-6F91AB568543}"/>
              </a:ext>
            </a:extLst>
          </p:cNvPr>
          <p:cNvPicPr>
            <a:picLocks noChangeAspect="1"/>
          </p:cNvPicPr>
          <p:nvPr/>
        </p:nvPicPr>
        <p:blipFill>
          <a:blip r:embed="rId6"/>
          <a:stretch>
            <a:fillRect/>
          </a:stretch>
        </p:blipFill>
        <p:spPr>
          <a:xfrm>
            <a:off x="1029182" y="4268091"/>
            <a:ext cx="2922472" cy="1826545"/>
          </a:xfrm>
          <a:prstGeom prst="rect">
            <a:avLst/>
          </a:prstGeom>
        </p:spPr>
      </p:pic>
      <p:pic>
        <p:nvPicPr>
          <p:cNvPr id="12" name="Audio 11">
            <a:hlinkClick r:id="" action="ppaction://media"/>
            <a:extLst>
              <a:ext uri="{FF2B5EF4-FFF2-40B4-BE49-F238E27FC236}">
                <a16:creationId xmlns:a16="http://schemas.microsoft.com/office/drawing/2014/main" id="{2584F446-EC62-4B37-8F80-67FE41100C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92944711"/>
      </p:ext>
    </p:extLst>
  </p:cSld>
  <p:clrMapOvr>
    <a:masterClrMapping/>
  </p:clrMapOvr>
  <mc:AlternateContent xmlns:mc="http://schemas.openxmlformats.org/markup-compatibility/2006">
    <mc:Choice xmlns:p14="http://schemas.microsoft.com/office/powerpoint/2010/main" Requires="p14">
      <p:transition spd="slow" p14:dur="2000" advTm="300574"/>
    </mc:Choice>
    <mc:Fallback>
      <p:transition spd="slow" advTm="30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1)">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heel(1)">
                                      <p:cBhvr>
                                        <p:cTn id="55" dur="2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2"/>
                </p:tgtEl>
              </p:cMediaNode>
            </p:audio>
          </p:childTnLst>
        </p:cTn>
      </p:par>
    </p:tnLst>
    <p:bldLst>
      <p:bldP spid="3" grpId="0" build="p"/>
      <p:bldP spid="4" grpId="0"/>
      <p:bldP spid="5" grpId="0" animBg="1"/>
      <p:bldP spid="6" grpId="0"/>
      <p:bldP spid="7" grpId="0" animBg="1"/>
      <p:bldP spid="8" grpId="0"/>
    </p:bldLst>
  </p:timing>
  <p:extLst>
    <p:ext uri="{3A86A75C-4F4B-4683-9AE1-C65F6400EC91}">
      <p14:laserTraceLst xmlns:p14="http://schemas.microsoft.com/office/powerpoint/2010/main">
        <p14:tracePtLst>
          <p14:tracePt t="3067" x="6697663" y="3779838"/>
          <p14:tracePt t="3089" x="6689725" y="3779838"/>
          <p14:tracePt t="3108" x="6683375" y="3779838"/>
          <p14:tracePt t="3125" x="6675438" y="3779838"/>
          <p14:tracePt t="3144" x="6667500" y="3779838"/>
          <p14:tracePt t="3162" x="6651625" y="3779838"/>
          <p14:tracePt t="3179" x="6645275" y="3779838"/>
          <p14:tracePt t="3198" x="6629400" y="3779838"/>
          <p14:tracePt t="3506" x="6637338" y="3779838"/>
          <p14:tracePt t="3524" x="6637338" y="3763963"/>
          <p14:tracePt t="3543" x="6629400" y="3749675"/>
          <p14:tracePt t="3563" x="6591300" y="3733800"/>
          <p14:tracePt t="3582" x="6575425" y="3717925"/>
          <p14:tracePt t="3603" x="6561138" y="3711575"/>
          <p14:tracePt t="3622" x="6553200" y="3703638"/>
          <p14:tracePt t="3641" x="6553200" y="3695700"/>
          <p14:tracePt t="3659" x="6545263" y="3687763"/>
          <p14:tracePt t="3764" x="6545263" y="3679825"/>
          <p14:tracePt t="3798" x="6545263" y="3665538"/>
          <p14:tracePt t="3815" x="6545263" y="3657600"/>
          <p14:tracePt t="3833" x="6545263" y="3635375"/>
          <p14:tracePt t="3852" x="6553200" y="3619500"/>
          <p14:tracePt t="3870" x="6553200" y="3611563"/>
          <p14:tracePt t="3890" x="6553200" y="3597275"/>
          <p14:tracePt t="3908" x="6553200" y="3589338"/>
          <p14:tracePt t="3942" x="6553200" y="3581400"/>
          <p14:tracePt t="4072" x="6553200" y="3573463"/>
          <p14:tracePt t="4157" x="6545263" y="3573463"/>
          <p14:tracePt t="4175" x="6537325" y="3573463"/>
          <p14:tracePt t="4639" x="6530975" y="3573463"/>
          <p14:tracePt t="4675" x="6523038" y="3573463"/>
          <p14:tracePt t="4693" x="6515100" y="3573463"/>
          <p14:tracePt t="4745" x="6499225" y="3573463"/>
          <p14:tracePt t="4764" x="6484938" y="3573463"/>
          <p14:tracePt t="4781" x="6469063" y="3573463"/>
          <p14:tracePt t="4799" x="6446838" y="3573463"/>
          <p14:tracePt t="4819" x="6392863" y="3573463"/>
          <p14:tracePt t="4839" x="6346825" y="3573463"/>
          <p14:tracePt t="4859" x="6164263" y="3573463"/>
          <p14:tracePt t="4878" x="5989638" y="3543300"/>
          <p14:tracePt t="4898" x="5783263" y="3489325"/>
          <p14:tracePt t="4917" x="5661025" y="3444875"/>
          <p14:tracePt t="4935" x="5562600" y="3382963"/>
          <p14:tracePt t="4955" x="5478463" y="3246438"/>
          <p14:tracePt t="4973" x="5456238" y="3101975"/>
          <p14:tracePt t="4994" x="5432425" y="2903538"/>
          <p14:tracePt t="5013" x="5418138" y="2827338"/>
          <p14:tracePt t="5032" x="5410200" y="2765425"/>
          <p14:tracePt t="5051" x="5380038" y="2705100"/>
          <p14:tracePt t="5072" x="5372100" y="2682875"/>
          <p14:tracePt t="5089" x="5356225" y="2674938"/>
          <p14:tracePt t="5146" x="5380038" y="2674938"/>
          <p14:tracePt t="5164" x="5524500" y="2773363"/>
          <p14:tracePt t="5182" x="5722938" y="2865438"/>
          <p14:tracePt t="5199" x="5768975" y="2873375"/>
          <p14:tracePt t="5479" x="5783263" y="2887663"/>
          <p14:tracePt t="5675" x="5783263" y="2879725"/>
          <p14:tracePt t="5702" x="5799138" y="2835275"/>
          <p14:tracePt t="5720" x="5799138" y="2811463"/>
          <p14:tracePt t="5738" x="5791200" y="2743200"/>
          <p14:tracePt t="5756" x="5783263" y="2689225"/>
          <p14:tracePt t="5775" x="5783263" y="2636838"/>
          <p14:tracePt t="5795" x="5753100" y="2568575"/>
          <p14:tracePt t="5812" x="5730875" y="2498725"/>
          <p14:tracePt t="5830" x="5707063" y="2460625"/>
          <p14:tracePt t="5849" x="5676900" y="2430463"/>
          <p14:tracePt t="5868" x="5676900" y="2422525"/>
          <p14:tracePt t="5930" x="5668963" y="2422525"/>
          <p14:tracePt t="6146" x="5668963" y="2416175"/>
          <p14:tracePt t="6242" x="5661025" y="2416175"/>
          <p14:tracePt t="6262" x="5654675" y="2408238"/>
          <p14:tracePt t="6283" x="5622925" y="2400300"/>
          <p14:tracePt t="6301" x="5616575" y="2392363"/>
          <p14:tracePt t="6319" x="5616575" y="2384425"/>
          <p14:tracePt t="6370" x="5600700" y="2392363"/>
          <p14:tracePt t="6387" x="5600700" y="2446338"/>
          <p14:tracePt t="6405" x="5600700" y="2492375"/>
          <p14:tracePt t="6425" x="5600700" y="2568575"/>
          <p14:tracePt t="6443" x="5608638" y="2598738"/>
          <p14:tracePt t="6461" x="5622925" y="2644775"/>
          <p14:tracePt t="6481" x="5654675" y="2682875"/>
          <p14:tracePt t="6499" x="5684838" y="2720975"/>
          <p14:tracePt t="6517" x="5715000" y="2765425"/>
          <p14:tracePt t="6537" x="5799138" y="2865438"/>
          <p14:tracePt t="6555" x="5845175" y="2925763"/>
          <p14:tracePt t="6575" x="5867400" y="2955925"/>
          <p14:tracePt t="6593" x="5897563" y="3001963"/>
          <p14:tracePt t="6612" x="5897563" y="3009900"/>
          <p14:tracePt t="6631" x="5905500" y="3017838"/>
          <p14:tracePt t="6648" x="5905500" y="3032125"/>
          <p14:tracePt t="6665" x="5913438" y="3040063"/>
          <p14:tracePt t="6786" x="5921375" y="3040063"/>
          <p14:tracePt t="7203" x="5921375" y="3048000"/>
          <p14:tracePt t="7230" x="5921375" y="3094038"/>
          <p14:tracePt t="7248" x="5913438" y="3124200"/>
          <p14:tracePt t="7272" x="5905500" y="3154363"/>
          <p14:tracePt t="7290" x="5905500" y="3162300"/>
          <p14:tracePt t="7308" x="5905500" y="3170238"/>
          <p14:tracePt t="7324" x="5905500" y="3178175"/>
          <p14:tracePt t="7341" x="5905500" y="3184525"/>
          <p14:tracePt t="7358" x="5905500" y="3200400"/>
          <p14:tracePt t="7394" x="5905500" y="3208338"/>
          <p14:tracePt t="7410" x="5913438" y="3222625"/>
          <p14:tracePt t="7571" x="5905500" y="3222625"/>
          <p14:tracePt t="7603" x="5889625" y="3222625"/>
          <p14:tracePt t="7646" x="5875338" y="3222625"/>
          <p14:tracePt t="7814" x="5867400" y="3222625"/>
          <p14:tracePt t="7883" x="5859463" y="3222625"/>
          <p14:tracePt t="7918" x="5851525" y="3222625"/>
          <p14:tracePt t="7951" x="5845175" y="3222625"/>
          <p14:tracePt t="7969" x="5829300" y="3222625"/>
          <p14:tracePt t="7987" x="5813425" y="3230563"/>
          <p14:tracePt t="8006" x="5783263" y="3238500"/>
          <p14:tracePt t="8025" x="5745163" y="3238500"/>
          <p14:tracePt t="8043" x="5715000" y="3238500"/>
          <p14:tracePt t="8062" x="5692775" y="3238500"/>
          <p14:tracePt t="8082" x="5646738" y="3238500"/>
          <p14:tracePt t="8100" x="5616575" y="3238500"/>
          <p14:tracePt t="8119" x="5578475" y="3216275"/>
          <p14:tracePt t="8138" x="5532438" y="3208338"/>
          <p14:tracePt t="8156" x="5486400" y="3192463"/>
          <p14:tracePt t="8175" x="5432425" y="3184525"/>
          <p14:tracePt t="8193" x="5280025" y="3140075"/>
          <p14:tracePt t="8212" x="5165725" y="3078163"/>
          <p14:tracePt t="8232" x="5045075" y="3017838"/>
          <p14:tracePt t="8256" x="4808538" y="2857500"/>
          <p14:tracePt t="8275" x="4556125" y="2674938"/>
          <p14:tracePt t="8292" x="4397375" y="2552700"/>
          <p14:tracePt t="8314" x="4206875" y="2430463"/>
          <p14:tracePt t="8334" x="4160838" y="2400300"/>
          <p14:tracePt t="8353" x="4114800" y="2384425"/>
          <p14:tracePt t="8371" x="4092575" y="2378075"/>
          <p14:tracePt t="8390" x="4068763" y="2370138"/>
          <p14:tracePt t="8408" x="4030663" y="2346325"/>
          <p14:tracePt t="8428" x="3946525" y="2286000"/>
          <p14:tracePt t="8446" x="3894138" y="2232025"/>
          <p14:tracePt t="8465" x="3802063" y="2117725"/>
          <p14:tracePt t="8484" x="3741738" y="2019300"/>
          <p14:tracePt t="8503" x="3627438" y="1874838"/>
          <p14:tracePt t="8522" x="3429000" y="1684338"/>
          <p14:tracePt t="8540" x="3322638" y="1592263"/>
          <p14:tracePt t="8558" x="3254375" y="1546225"/>
          <p14:tracePt t="8577" x="3222625" y="1531938"/>
          <p14:tracePt t="8678" x="3216275" y="1531938"/>
          <p14:tracePt t="8726" x="3284538" y="1660525"/>
          <p14:tracePt t="8751" x="3314700" y="1692275"/>
          <p14:tracePt t="8773" x="3336925" y="1714500"/>
          <p14:tracePt t="8791" x="3352800" y="1722438"/>
          <p14:tracePt t="8809" x="3436938" y="1744663"/>
          <p14:tracePt t="8830" x="3521075" y="1752600"/>
          <p14:tracePt t="8849" x="3703638" y="1774825"/>
          <p14:tracePt t="8869" x="3840163" y="1774825"/>
          <p14:tracePt t="8886" x="3970338" y="1774825"/>
          <p14:tracePt t="8907" x="4122738" y="1774825"/>
          <p14:tracePt t="8924" x="4206875" y="1774825"/>
          <p14:tracePt t="8941" x="4289425" y="1774825"/>
          <p14:tracePt t="8958" x="4381500" y="1774825"/>
          <p14:tracePt t="8975" x="4473575" y="1774825"/>
          <p14:tracePt t="8993" x="4602163" y="1774825"/>
          <p14:tracePt t="9010" x="4670425" y="1774825"/>
          <p14:tracePt t="9028" x="4770438" y="1768475"/>
          <p14:tracePt t="9049" x="4914900" y="1722438"/>
          <p14:tracePt t="9068" x="4983163" y="1698625"/>
          <p14:tracePt t="9086" x="5013325" y="1692275"/>
          <p14:tracePt t="9106" x="5059363" y="1676400"/>
          <p14:tracePt t="9125" x="5083175" y="1676400"/>
          <p14:tracePt t="9141" x="5105400" y="1668463"/>
          <p14:tracePt t="9159" x="5143500" y="1660525"/>
          <p14:tracePt t="9178" x="5219700" y="1654175"/>
          <p14:tracePt t="9198" x="5265738" y="1646238"/>
          <p14:tracePt t="9217" x="5356225" y="1638300"/>
          <p14:tracePt t="9236" x="5426075" y="1608138"/>
          <p14:tracePt t="9261" x="5554663" y="1570038"/>
          <p14:tracePt t="9280" x="5668963" y="1562100"/>
          <p14:tracePt t="9299" x="5783263" y="1539875"/>
          <p14:tracePt t="9320" x="5813425" y="1531938"/>
          <p14:tracePt t="9339" x="5829300" y="1531938"/>
          <p14:tracePt t="9357" x="5837238" y="1531938"/>
          <p14:tracePt t="9467" x="5837238" y="1546225"/>
          <p14:tracePt t="9489" x="5775325" y="1616075"/>
          <p14:tracePt t="9517" x="5692775" y="1684338"/>
          <p14:tracePt t="9542" x="5600700" y="1730375"/>
          <p14:tracePt t="9566" x="5570538" y="1744663"/>
          <p14:tracePt t="9585" x="5554663" y="1760538"/>
          <p14:tracePt t="9771" x="5562600" y="1760538"/>
          <p14:tracePt t="9807" x="5630863" y="1768475"/>
          <p14:tracePt t="9826" x="5707063" y="1768475"/>
          <p14:tracePt t="9844" x="5737225" y="1768475"/>
          <p14:tracePt t="9862" x="5768975" y="1760538"/>
          <p14:tracePt t="9881" x="5845175" y="1760538"/>
          <p14:tracePt t="9899" x="5883275" y="1752600"/>
          <p14:tracePt t="9918" x="5913438" y="1744663"/>
          <p14:tracePt t="9939" x="5935663" y="1744663"/>
          <p14:tracePt t="10087" x="5951538" y="1744663"/>
          <p14:tracePt t="10123" x="6003925" y="1744663"/>
          <p14:tracePt t="10153" x="6142038" y="1744663"/>
          <p14:tracePt t="10172" x="6218238" y="1744663"/>
          <p14:tracePt t="10191" x="6308725" y="1744663"/>
          <p14:tracePt t="10208" x="6416675" y="1744663"/>
          <p14:tracePt t="10228" x="6530975" y="1744663"/>
          <p14:tracePt t="10246" x="6583363" y="1744663"/>
          <p14:tracePt t="10270" x="6637338" y="1736725"/>
          <p14:tracePt t="10290" x="6651625" y="1736725"/>
          <p14:tracePt t="10308" x="6667500" y="1736725"/>
          <p14:tracePt t="10378" x="6675438" y="1736725"/>
          <p14:tracePt t="10396" x="6705600" y="1736725"/>
          <p14:tracePt t="10413" x="6759575" y="1774825"/>
          <p14:tracePt t="10431" x="6827838" y="1812925"/>
          <p14:tracePt t="10451" x="6964363" y="1851025"/>
          <p14:tracePt t="10472" x="7070725" y="1851025"/>
          <p14:tracePt t="10491" x="7285038" y="1851025"/>
          <p14:tracePt t="10508" x="7513638" y="1851025"/>
          <p14:tracePt t="10525" x="7750175" y="1828800"/>
          <p14:tracePt t="10543" x="7802563" y="1806575"/>
          <p14:tracePt t="10796" x="7810500" y="1806575"/>
          <p14:tracePt t="10827" x="7802563" y="1782763"/>
          <p14:tracePt t="10844" x="7802563" y="1774825"/>
          <p14:tracePt t="10861" x="7826375" y="1768475"/>
          <p14:tracePt t="10879" x="7840663" y="1768475"/>
          <p14:tracePt t="10898" x="7864475" y="1760538"/>
          <p14:tracePt t="10916" x="7870825" y="1760538"/>
          <p14:tracePt t="10933" x="7886700" y="1760538"/>
          <p14:tracePt t="10954" x="7894638" y="1760538"/>
          <p14:tracePt t="10971" x="7908925" y="1760538"/>
          <p14:tracePt t="10990" x="7924800" y="1760538"/>
          <p14:tracePt t="11009" x="7970838" y="1782763"/>
          <p14:tracePt t="11028" x="7985125" y="1798638"/>
          <p14:tracePt t="11047" x="8008938" y="1820863"/>
          <p14:tracePt t="11066" x="8031163" y="1836738"/>
          <p14:tracePt t="11085" x="8039100" y="1851025"/>
          <p14:tracePt t="11378" x="8031163" y="1851025"/>
          <p14:tracePt t="11396" x="8008938" y="1851025"/>
          <p14:tracePt t="11414" x="7932738" y="1866900"/>
          <p14:tracePt t="11432" x="7810500" y="1882775"/>
          <p14:tracePt t="11451" x="7642225" y="1927225"/>
          <p14:tracePt t="11469" x="7513638" y="1951038"/>
          <p14:tracePt t="11491" x="7345363" y="1951038"/>
          <p14:tracePt t="11509" x="7185025" y="1935163"/>
          <p14:tracePt t="11529" x="6964363" y="1851025"/>
          <p14:tracePt t="11548" x="6842125" y="1790700"/>
          <p14:tracePt t="11569" x="6721475" y="1744663"/>
          <p14:tracePt t="11588" x="6537325" y="1706563"/>
          <p14:tracePt t="11607" x="6454775" y="1698625"/>
          <p14:tracePt t="11626" x="6278563" y="1698625"/>
          <p14:tracePt t="11644" x="6164263" y="1698625"/>
          <p14:tracePt t="11661" x="6080125" y="1722438"/>
          <p14:tracePt t="11680" x="6019800" y="1736725"/>
          <p14:tracePt t="11699" x="5997575" y="1768475"/>
          <p14:tracePt t="11719" x="5997575" y="1844675"/>
          <p14:tracePt t="11737" x="6270625" y="1965325"/>
          <p14:tracePt t="11996" x="6286500" y="1973263"/>
          <p14:tracePt t="12026" x="6354763" y="1973263"/>
          <p14:tracePt t="12043" x="6346825" y="1943100"/>
          <p14:tracePt t="12062" x="6294438" y="1912938"/>
          <p14:tracePt t="12081" x="6226175" y="1882775"/>
          <p14:tracePt t="12099" x="6202363" y="1874838"/>
          <p14:tracePt t="12118" x="6149975" y="1874838"/>
          <p14:tracePt t="12136" x="6057900" y="1874838"/>
          <p14:tracePt t="12155" x="5859463" y="1874838"/>
          <p14:tracePt t="12173" x="5722938" y="1874838"/>
          <p14:tracePt t="12193" x="5502275" y="1874838"/>
          <p14:tracePt t="12210" x="5326063" y="1874838"/>
          <p14:tracePt t="12228" x="5135563" y="1874838"/>
          <p14:tracePt t="12245" x="4930775" y="1874838"/>
          <p14:tracePt t="12262" x="4732338" y="1874838"/>
          <p14:tracePt t="12287" x="4441825" y="1874838"/>
          <p14:tracePt t="12304" x="4259263" y="1874838"/>
          <p14:tracePt t="12321" x="3978275" y="1874838"/>
          <p14:tracePt t="12340" x="3725863" y="1874838"/>
          <p14:tracePt t="12359" x="3497263" y="1844675"/>
          <p14:tracePt t="12379" x="3230563" y="1806575"/>
          <p14:tracePt t="12398" x="3086100" y="1782763"/>
          <p14:tracePt t="12419" x="2925763" y="1768475"/>
          <p14:tracePt t="12439" x="2827338" y="1752600"/>
          <p14:tracePt t="12458" x="2628900" y="1714500"/>
          <p14:tracePt t="12477" x="2460625" y="1698625"/>
          <p14:tracePt t="12496" x="2301875" y="1676400"/>
          <p14:tracePt t="12515" x="2095500" y="1646238"/>
          <p14:tracePt t="12534" x="1989138" y="1630363"/>
          <p14:tracePt t="12552" x="1951038" y="1630363"/>
          <p14:tracePt t="12571" x="1866900" y="1622425"/>
          <p14:tracePt t="12589" x="1806575" y="1616075"/>
          <p14:tracePt t="12609" x="1768475" y="1608138"/>
          <p14:tracePt t="12628" x="1760538" y="1608138"/>
          <p14:tracePt t="12698" x="1752600" y="1608138"/>
          <p14:tracePt t="12715" x="1744663" y="1608138"/>
          <p14:tracePt t="12732" x="1736725" y="1608138"/>
          <p14:tracePt t="12756" x="1736725" y="1630363"/>
          <p14:tracePt t="12774" x="1768475" y="1692275"/>
          <p14:tracePt t="12793" x="1874838" y="1806575"/>
          <p14:tracePt t="12812" x="1935163" y="1851025"/>
          <p14:tracePt t="12830" x="2011363" y="1897063"/>
          <p14:tracePt t="12849" x="2125663" y="1951038"/>
          <p14:tracePt t="12868" x="2179638" y="1958975"/>
          <p14:tracePt t="12891" x="2209800" y="1965325"/>
          <p14:tracePt t="12911" x="2225675" y="1965325"/>
          <p14:tracePt t="13404" x="2232025" y="1965325"/>
          <p14:tracePt t="13437" x="2278063" y="2011363"/>
          <p14:tracePt t="13457" x="2293938" y="2027238"/>
          <p14:tracePt t="13476" x="2308225" y="2035175"/>
          <p14:tracePt t="13512" x="2316163" y="2041525"/>
          <p14:tracePt t="13530" x="2324100" y="2041525"/>
          <p14:tracePt t="13804" x="2332038" y="2041525"/>
          <p14:tracePt t="13867" x="2339975" y="2041525"/>
          <p14:tracePt t="13898" x="2339975" y="2049463"/>
          <p14:tracePt t="13946" x="2339975" y="2057400"/>
          <p14:tracePt t="14018" x="2339975" y="2065338"/>
          <p14:tracePt t="14428" x="2346325" y="2065338"/>
          <p14:tracePt t="14475" x="2354263" y="2065338"/>
          <p14:tracePt t="14492" x="2362200" y="2065338"/>
          <p14:tracePt t="14707" x="2378075" y="2065338"/>
          <p14:tracePt t="14723" x="2392363" y="2065338"/>
          <p14:tracePt t="14741" x="2408238" y="2073275"/>
          <p14:tracePt t="14759" x="2422525" y="2079625"/>
          <p14:tracePt t="14777" x="2422525" y="2087563"/>
          <p14:tracePt t="14795" x="2430463" y="2095500"/>
          <p14:tracePt t="14948" x="2422525" y="2095500"/>
          <p14:tracePt t="14971" x="2408238" y="2095500"/>
          <p14:tracePt t="14988" x="2408238" y="2103438"/>
          <p14:tracePt t="15058" x="2408238" y="2095500"/>
          <p14:tracePt t="15077" x="2408238" y="2065338"/>
          <p14:tracePt t="15096" x="2416175" y="2041525"/>
          <p14:tracePt t="15116" x="2438400" y="2011363"/>
          <p14:tracePt t="15134" x="2438400" y="1997075"/>
          <p14:tracePt t="15658" x="2438400" y="2003425"/>
          <p14:tracePt t="15676" x="2438400" y="2011363"/>
          <p14:tracePt t="15693" x="2430463" y="2027238"/>
          <p14:tracePt t="15712" x="2416175" y="2035175"/>
          <p14:tracePt t="15731" x="2392363" y="2049463"/>
          <p14:tracePt t="15751" x="2384425" y="2057400"/>
          <p14:tracePt t="15770" x="2370138" y="2073275"/>
          <p14:tracePt t="15789" x="2346325" y="2117725"/>
          <p14:tracePt t="15810" x="2339975" y="2179638"/>
          <p14:tracePt t="15829" x="2339975" y="2217738"/>
          <p14:tracePt t="15849" x="2370138" y="2346325"/>
          <p14:tracePt t="15868" x="2408238" y="2392363"/>
          <p14:tracePt t="15889" x="2476500" y="2446338"/>
          <p14:tracePt t="15909" x="2522538" y="2468563"/>
          <p14:tracePt t="15932" x="2574925" y="2498725"/>
          <p14:tracePt t="15954" x="2628900" y="2530475"/>
          <p14:tracePt t="15973" x="2674938" y="2560638"/>
          <p14:tracePt t="15992" x="2713038" y="2590800"/>
          <p14:tracePt t="16010" x="2759075" y="2636838"/>
          <p14:tracePt t="16029" x="2773363" y="2644775"/>
          <p14:tracePt t="16050" x="2789238" y="2667000"/>
          <p14:tracePt t="16234" x="2789238" y="2659063"/>
          <p14:tracePt t="16267" x="2789238" y="2651125"/>
          <p14:tracePt t="16290" x="2789238" y="2644775"/>
          <p14:tracePt t="16691" x="2789238" y="2636838"/>
          <p14:tracePt t="16708" x="2789238" y="2628900"/>
          <p14:tracePt t="16747" x="2789238" y="2620963"/>
          <p14:tracePt t="17747" x="2789238" y="2613025"/>
          <p14:tracePt t="18403" x="2789238" y="2606675"/>
          <p14:tracePt t="18627" x="2789238" y="2598738"/>
          <p14:tracePt t="18643" x="2781300" y="2598738"/>
          <p14:tracePt t="19251" x="2773363" y="2598738"/>
          <p14:tracePt t="19283" x="2765425" y="2598738"/>
          <p14:tracePt t="20331" x="2765425" y="2582863"/>
          <p14:tracePt t="20363" x="2765425" y="2574925"/>
          <p14:tracePt t="20386" x="2765425" y="2568575"/>
          <p14:tracePt t="20619" x="2765425" y="2560638"/>
          <p14:tracePt t="20636" x="2765425" y="2552700"/>
          <p14:tracePt t="20653" x="2773363" y="2536825"/>
          <p14:tracePt t="20672" x="2781300" y="2530475"/>
          <p14:tracePt t="20890" x="2789238" y="2530475"/>
          <p14:tracePt t="20908" x="2797175" y="2530475"/>
          <p14:tracePt t="20939" x="2803525" y="2530475"/>
          <p14:tracePt t="20957" x="2827338" y="2522538"/>
          <p14:tracePt t="20974" x="2857500" y="2498725"/>
          <p14:tracePt t="20994" x="3017838" y="2408238"/>
          <p14:tracePt t="21013" x="3140075" y="2308225"/>
          <p14:tracePt t="21032" x="3246438" y="2193925"/>
          <p14:tracePt t="21050" x="3336925" y="2041525"/>
          <p14:tracePt t="21069" x="3368675" y="1997075"/>
          <p14:tracePt t="21093" x="3375025" y="1981200"/>
          <p14:tracePt t="21203" x="3375025" y="1973263"/>
          <p14:tracePt t="21220" x="3390900" y="1973263"/>
          <p14:tracePt t="21237" x="3421063" y="1973263"/>
          <p14:tracePt t="21255" x="3475038" y="1973263"/>
          <p14:tracePt t="21274" x="3581400" y="1951038"/>
          <p14:tracePt t="21296" x="3687763" y="1951038"/>
          <p14:tracePt t="21318" x="3771900" y="1951038"/>
          <p14:tracePt t="21338" x="3787775" y="1951038"/>
          <p14:tracePt t="21482" x="3794125" y="1951038"/>
          <p14:tracePt t="21539" x="3794125" y="1958975"/>
          <p14:tracePt t="21562" x="3802063" y="1958975"/>
          <p14:tracePt t="21579" x="3817938" y="1973263"/>
          <p14:tracePt t="21596" x="3825875" y="1973263"/>
          <p14:tracePt t="21614" x="3840163" y="1981200"/>
          <p14:tracePt t="21631" x="3856038" y="1997075"/>
          <p14:tracePt t="21650" x="3870325" y="2011363"/>
          <p14:tracePt t="21669" x="3908425" y="2035175"/>
          <p14:tracePt t="21690" x="3954463" y="2079625"/>
          <p14:tracePt t="21709" x="3984625" y="2103438"/>
          <p14:tracePt t="21728" x="3992563" y="2111375"/>
          <p14:tracePt t="21748" x="4008438" y="2111375"/>
          <p14:tracePt t="21812" x="4008438" y="2117725"/>
          <p14:tracePt t="21851" x="4008438" y="2155825"/>
          <p14:tracePt t="21878" x="4008438" y="2187575"/>
          <p14:tracePt t="21902" x="4008438" y="2201863"/>
          <p14:tracePt t="22235" x="4000500" y="2201863"/>
          <p14:tracePt t="22251" x="3992563" y="2209800"/>
          <p14:tracePt t="22269" x="3984625" y="2217738"/>
          <p14:tracePt t="22290" x="3978275" y="2217738"/>
          <p14:tracePt t="22322" x="3970338" y="2225675"/>
          <p14:tracePt t="22652" x="3970338" y="2232025"/>
          <p14:tracePt t="22948" x="3962400" y="2239963"/>
          <p14:tracePt t="22978" x="3946525" y="2255838"/>
          <p14:tracePt t="23015" x="3940175" y="2263775"/>
          <p14:tracePt t="23123" x="3932238" y="2263775"/>
          <p14:tracePt t="23139" x="3924300" y="2263775"/>
          <p14:tracePt t="23157" x="3916363" y="2270125"/>
          <p14:tracePt t="23187" x="3908425" y="2270125"/>
          <p14:tracePt t="23204" x="3894138" y="2278063"/>
          <p14:tracePt t="23222" x="3886200" y="2278063"/>
          <p14:tracePt t="23239" x="3878263" y="2286000"/>
          <p14:tracePt t="23257" x="3870325" y="2286000"/>
          <p14:tracePt t="23275" x="3863975" y="2286000"/>
          <p14:tracePt t="23571" x="3856038" y="2293938"/>
          <p14:tracePt t="24027" x="3848100" y="2293938"/>
          <p14:tracePt t="24044" x="3840163" y="2293938"/>
          <p14:tracePt t="24061" x="3832225" y="2293938"/>
          <p14:tracePt t="24081" x="3802063" y="2293938"/>
          <p14:tracePt t="24099" x="3771900" y="2339975"/>
          <p14:tracePt t="24118" x="3771900" y="2392363"/>
          <p14:tracePt t="24139" x="3771900" y="2476500"/>
          <p14:tracePt t="24157" x="3771900" y="2522538"/>
          <p14:tracePt t="24174" x="3771900" y="2536825"/>
          <p14:tracePt t="24190" x="3771900" y="2544763"/>
          <p14:tracePt t="24291" x="3756025" y="2530475"/>
          <p14:tracePt t="24309" x="3741738" y="2522538"/>
          <p14:tracePt t="24327" x="3703638" y="2522538"/>
          <p14:tracePt t="24343" x="3573463" y="2522538"/>
          <p14:tracePt t="24368" x="3268663" y="2484438"/>
          <p14:tracePt t="24386" x="3032125" y="2476500"/>
          <p14:tracePt t="24404" x="2917825" y="2476500"/>
          <p14:tracePt t="24421" x="2873375" y="2476500"/>
          <p14:tracePt t="24440" x="2849563" y="2476500"/>
          <p14:tracePt t="24457" x="2827338" y="2484438"/>
          <p14:tracePt t="24475" x="2819400" y="2492375"/>
          <p14:tracePt t="24499" x="2811463" y="2492375"/>
          <p14:tracePt t="24827" x="2803525" y="2492375"/>
          <p14:tracePt t="24844" x="2797175" y="2484438"/>
          <p14:tracePt t="24860" x="2789238" y="2484438"/>
          <p14:tracePt t="24891" x="2773363" y="2484438"/>
          <p14:tracePt t="24923" x="2765425" y="2484438"/>
          <p14:tracePt t="25075" x="2759075" y="2484438"/>
          <p14:tracePt t="25100" x="2759075" y="2492375"/>
          <p14:tracePt t="25118" x="2765425" y="2514600"/>
          <p14:tracePt t="25136" x="2781300" y="2536825"/>
          <p14:tracePt t="25156" x="2811463" y="2568575"/>
          <p14:tracePt t="25203" x="2819400" y="2568575"/>
          <p14:tracePt t="25243" x="2827338" y="2568575"/>
          <p14:tracePt t="25331" x="2835275" y="2568575"/>
          <p14:tracePt t="25467" x="2841625" y="2568575"/>
          <p14:tracePt t="25491" x="2841625" y="2560638"/>
          <p14:tracePt t="25508" x="2849563" y="2560638"/>
          <p14:tracePt t="25525" x="2857500" y="2560638"/>
          <p14:tracePt t="25543" x="2865438" y="2560638"/>
          <p14:tracePt t="25788" x="2873375" y="2552700"/>
          <p14:tracePt t="25816" x="2879725" y="2552700"/>
          <p14:tracePt t="33532" x="2873375" y="2552700"/>
          <p14:tracePt t="33549" x="2811463" y="2552700"/>
          <p14:tracePt t="33565" x="2751138" y="2552700"/>
          <p14:tracePt t="33584" x="2713038" y="2552700"/>
          <p14:tracePt t="33684" x="2705100" y="2552700"/>
          <p14:tracePt t="33701" x="2797175" y="2620963"/>
          <p14:tracePt t="33720" x="2925763" y="2697163"/>
          <p14:tracePt t="33740" x="2994025" y="2735263"/>
          <p14:tracePt t="33759" x="3040063" y="2735263"/>
          <p14:tracePt t="33777" x="3154363" y="2743200"/>
          <p14:tracePt t="33795" x="3513138" y="2819400"/>
          <p14:tracePt t="33813" x="3970338" y="2963863"/>
          <p14:tracePt t="33831" x="4365625" y="3078163"/>
          <p14:tracePt t="33849" x="4579938" y="3132138"/>
          <p14:tracePt t="33867" x="4860925" y="3132138"/>
          <p14:tracePt t="33885" x="5037138" y="3108325"/>
          <p14:tracePt t="33903" x="5197475" y="3063875"/>
          <p14:tracePt t="33923" x="5334000" y="2979738"/>
          <p14:tracePt t="33941" x="5380038" y="2941638"/>
          <p14:tracePt t="33960" x="5440363" y="2879725"/>
          <p14:tracePt t="33978" x="5661025" y="2797175"/>
          <p14:tracePt t="33997" x="5851525" y="2751138"/>
          <p14:tracePt t="34018" x="6126163" y="2682875"/>
          <p14:tracePt t="34037" x="6240463" y="2636838"/>
          <p14:tracePt t="34057" x="6302375" y="2590800"/>
          <p14:tracePt t="34076" x="6346825" y="2530475"/>
          <p14:tracePt t="34094" x="6384925" y="2454275"/>
          <p14:tracePt t="34115" x="6408738" y="2408238"/>
          <p14:tracePt t="34133" x="6423025" y="2384425"/>
          <p14:tracePt t="34153" x="6446838" y="2370138"/>
          <p14:tracePt t="34172" x="6583363" y="2324100"/>
          <p14:tracePt t="34191" x="6659563" y="2293938"/>
          <p14:tracePt t="34209" x="6713538" y="2255838"/>
          <p14:tracePt t="34227" x="6735763" y="2171700"/>
          <p14:tracePt t="34247" x="6751638" y="2095500"/>
          <p14:tracePt t="34268" x="6751638" y="2041525"/>
          <p14:tracePt t="34285" x="6751638" y="2035175"/>
          <p14:tracePt t="34324" x="6727825" y="2035175"/>
          <p14:tracePt t="34341" x="6683375" y="2035175"/>
          <p14:tracePt t="34358" x="6659563" y="2041525"/>
          <p14:tracePt t="34376" x="6645275" y="2049463"/>
          <p14:tracePt t="34395" x="6637338" y="2049463"/>
          <p14:tracePt t="34412" x="6629400" y="2049463"/>
          <p14:tracePt t="34430" x="6621463" y="2049463"/>
          <p14:tracePt t="34447" x="6607175" y="2065338"/>
          <p14:tracePt t="34464" x="6575425" y="2065338"/>
          <p14:tracePt t="34482" x="6515100" y="2079625"/>
          <p14:tracePt t="34501" x="6454775" y="2103438"/>
          <p14:tracePt t="34520" x="6408738" y="2103438"/>
          <p14:tracePt t="34539" x="6362700" y="2103438"/>
          <p14:tracePt t="34557" x="6340475" y="2103438"/>
          <p14:tracePt t="34575" x="6332538" y="2103438"/>
          <p14:tracePt t="34593" x="6316663" y="2095500"/>
          <p14:tracePt t="34613" x="6278563" y="2087563"/>
          <p14:tracePt t="34633" x="6210300" y="2065338"/>
          <p14:tracePt t="34656" x="6103938" y="2049463"/>
          <p14:tracePt t="34675" x="6049963" y="2041525"/>
          <p14:tracePt t="34788" x="6057900" y="2041525"/>
          <p14:tracePt t="34805" x="6096000" y="2041525"/>
          <p14:tracePt t="34822" x="6126163" y="2041525"/>
          <p14:tracePt t="34841" x="6164263" y="2041525"/>
          <p14:tracePt t="34859" x="6248400" y="2041525"/>
          <p14:tracePt t="34877" x="6354763" y="2041525"/>
          <p14:tracePt t="34894" x="6689725" y="2095500"/>
          <p14:tracePt t="34912" x="7108825" y="2232025"/>
          <p14:tracePt t="34929" x="7285038" y="2286000"/>
          <p14:tracePt t="34949" x="7345363" y="2301875"/>
          <p14:tracePt t="35020" x="7345363" y="2293938"/>
          <p14:tracePt t="35038" x="7331075" y="2286000"/>
          <p14:tracePt t="35055" x="7315200" y="2278063"/>
          <p14:tracePt t="35075" x="7277100" y="2270125"/>
          <p14:tracePt t="35094" x="7239000" y="2263775"/>
          <p14:tracePt t="35112" x="7154863" y="2255838"/>
          <p14:tracePt t="35132" x="7032625" y="2217738"/>
          <p14:tracePt t="35151" x="6950075" y="2193925"/>
          <p14:tracePt t="35171" x="6888163" y="2163763"/>
          <p14:tracePt t="35191" x="6804025" y="2117725"/>
          <p14:tracePt t="35211" x="6705600" y="2041525"/>
          <p14:tracePt t="35229" x="6683375" y="2035175"/>
          <p14:tracePt t="35248" x="6659563" y="2027238"/>
          <p14:tracePt t="35268" x="6629400" y="2019300"/>
          <p14:tracePt t="35288" x="6613525" y="2019300"/>
          <p14:tracePt t="35307" x="6599238" y="2019300"/>
          <p14:tracePt t="35413" x="6591300" y="2011363"/>
          <p14:tracePt t="35458" x="6621463" y="1981200"/>
          <p14:tracePt t="35490" x="6759575" y="1951038"/>
          <p14:tracePt t="35515" x="6988175" y="1951038"/>
          <p14:tracePt t="35533" x="7056438" y="1951038"/>
          <p14:tracePt t="35551" x="7078663" y="1951038"/>
          <p14:tracePt t="35569" x="7102475" y="1958975"/>
          <p14:tracePt t="35586" x="7162800" y="1958975"/>
          <p14:tracePt t="35604" x="7192963" y="1958975"/>
          <p14:tracePt t="35668" x="7192963" y="1927225"/>
          <p14:tracePt t="35685" x="7162800" y="1905000"/>
          <p14:tracePt t="35701" x="7154863" y="1905000"/>
          <p14:tracePt t="35720" x="7154863" y="1897063"/>
          <p14:tracePt t="35737" x="7146925" y="1897063"/>
          <p14:tracePt t="35754" x="7132638" y="1897063"/>
          <p14:tracePt t="35772" x="7116763" y="1897063"/>
          <p14:tracePt t="35791" x="7102475" y="1897063"/>
          <p14:tracePt t="35812" x="7032625" y="1905000"/>
          <p14:tracePt t="35830" x="6994525" y="1951038"/>
          <p14:tracePt t="35847" x="6994525" y="2049463"/>
          <p14:tracePt t="35865" x="7002463" y="2125663"/>
          <p14:tracePt t="35883" x="7032625" y="2217738"/>
          <p14:tracePt t="35903" x="7064375" y="2278063"/>
          <p14:tracePt t="35921" x="7064375" y="2316163"/>
          <p14:tracePt t="35940" x="7064375" y="2400300"/>
          <p14:tracePt t="35959" x="7064375" y="2446338"/>
          <p14:tracePt t="35977" x="7064375" y="2492375"/>
          <p14:tracePt t="35995" x="7056438" y="2574925"/>
          <p14:tracePt t="36013" x="7048500" y="2613025"/>
          <p14:tracePt t="36031" x="7026275" y="2667000"/>
          <p14:tracePt t="36049" x="7010400" y="2705100"/>
          <p14:tracePt t="36068" x="7002463" y="2720975"/>
          <p14:tracePt t="36132" x="6994525" y="2720975"/>
          <p14:tracePt t="36164" x="6988175" y="2720975"/>
          <p14:tracePt t="36181" x="6926263" y="2659063"/>
          <p14:tracePt t="36198" x="6850063" y="2574925"/>
          <p14:tracePt t="36217" x="6697663" y="2446338"/>
          <p14:tracePt t="36236" x="6484938" y="2263775"/>
          <p14:tracePt t="36254" x="6430963" y="2217738"/>
          <p14:tracePt t="36273" x="6408738" y="2201863"/>
          <p14:tracePt t="36293" x="6400800" y="2193925"/>
          <p14:tracePt t="36412" x="6400800" y="2209800"/>
          <p14:tracePt t="36429" x="6400800" y="2225675"/>
          <p14:tracePt t="36446" x="6400800" y="2232025"/>
          <p14:tracePt t="36464" x="6400800" y="2239963"/>
          <p14:tracePt t="36759" x="6392863" y="2232025"/>
          <p14:tracePt t="37214" x="6384925" y="2225675"/>
          <p14:tracePt t="37242" x="6384925" y="2217738"/>
          <p14:tracePt t="37260" x="6384925" y="2209800"/>
          <p14:tracePt t="37428" x="6378575" y="2201863"/>
          <p14:tracePt t="37604" x="6477000" y="2239963"/>
          <p14:tracePt t="37622" x="6599238" y="2324100"/>
          <p14:tracePt t="37641" x="6607175" y="2332038"/>
          <p14:tracePt t="37733" x="6613525" y="2332038"/>
          <p14:tracePt t="37765" x="6613525" y="2324100"/>
          <p14:tracePt t="37797" x="6613525" y="2308225"/>
          <p14:tracePt t="37838" x="6613525" y="2286000"/>
          <p14:tracePt t="37856" x="6613525" y="2270125"/>
          <p14:tracePt t="37873" x="6613525" y="2239963"/>
          <p14:tracePt t="37892" x="6613525" y="2193925"/>
          <p14:tracePt t="37911" x="6621463" y="2179638"/>
          <p14:tracePt t="37930" x="6621463" y="2163763"/>
          <p14:tracePt t="37949" x="6629400" y="2155825"/>
          <p14:tracePt t="37968" x="6629400" y="2149475"/>
          <p14:tracePt t="37986" x="6629400" y="2133600"/>
          <p14:tracePt t="38052" x="6629400" y="2125663"/>
          <p14:tracePt t="38069" x="6599238" y="2095500"/>
          <p14:tracePt t="38087" x="6530975" y="2019300"/>
          <p14:tracePt t="38106" x="6408738" y="1920875"/>
          <p14:tracePt t="38125" x="6370638" y="1889125"/>
          <p14:tracePt t="38143" x="6362700" y="1882775"/>
          <p14:tracePt t="38220" x="6354763" y="1882775"/>
          <p14:tracePt t="38238" x="6354763" y="1973263"/>
          <p14:tracePt t="38256" x="6354763" y="2041525"/>
          <p14:tracePt t="38273" x="6362700" y="2087563"/>
          <p14:tracePt t="38291" x="6378575" y="2117725"/>
          <p14:tracePt t="38310" x="6384925" y="2125663"/>
          <p14:tracePt t="38679" x="6384925" y="2133600"/>
          <p14:tracePt t="38712" x="6384925" y="2209800"/>
          <p14:tracePt t="38731" x="6378575" y="2263775"/>
          <p14:tracePt t="38750" x="6370638" y="2293938"/>
          <p14:tracePt t="38771" x="6362700" y="2332038"/>
          <p14:tracePt t="38789" x="6362700" y="2339975"/>
          <p14:tracePt t="39030" x="6370638" y="2339975"/>
          <p14:tracePt t="39055" x="6384925" y="2332038"/>
          <p14:tracePt t="39073" x="6408738" y="2324100"/>
          <p14:tracePt t="39091" x="6416675" y="2316163"/>
          <p14:tracePt t="39110" x="6430963" y="2301875"/>
          <p14:tracePt t="39188" x="6438900" y="2301875"/>
          <p14:tracePt t="39205" x="6446838" y="2293938"/>
          <p14:tracePt t="39222" x="6454775" y="2286000"/>
          <p14:tracePt t="39244" x="6454775" y="2278063"/>
          <p14:tracePt t="39447" x="6454775" y="2270125"/>
          <p14:tracePt t="39473" x="6446838" y="2270125"/>
          <p14:tracePt t="39490" x="6430963" y="2270125"/>
          <p14:tracePt t="39509" x="6423025" y="2278063"/>
          <p14:tracePt t="39652" x="6423025" y="2270125"/>
          <p14:tracePt t="39812" x="6430963" y="2270125"/>
          <p14:tracePt t="39836" x="6438900" y="2263775"/>
          <p14:tracePt t="39853" x="6438900" y="2255838"/>
          <p14:tracePt t="40415" x="6430963" y="2255838"/>
          <p14:tracePt t="40435" x="6408738" y="2255838"/>
          <p14:tracePt t="40580" x="6400800" y="2255838"/>
          <p14:tracePt t="40612" x="6400800" y="2247900"/>
          <p14:tracePt t="40652" x="6400800" y="2239963"/>
          <p14:tracePt t="40854" x="6400800" y="2232025"/>
          <p14:tracePt t="40888" x="6400800" y="2201863"/>
          <p14:tracePt t="41445" x="6400800" y="2193925"/>
          <p14:tracePt t="50493" x="6408738" y="2187575"/>
          <p14:tracePt t="50510" x="6438900" y="2187575"/>
          <p14:tracePt t="50528" x="6492875" y="2187575"/>
          <p14:tracePt t="50546" x="6537325" y="2193925"/>
          <p14:tracePt t="50565" x="6591300" y="2193925"/>
          <p14:tracePt t="50582" x="6599238" y="2193925"/>
          <p14:tracePt t="50605" x="6607175" y="2193925"/>
          <p14:tracePt t="50685" x="6607175" y="2187575"/>
          <p14:tracePt t="50703" x="6613525" y="2187575"/>
          <p14:tracePt t="50797" x="6621463" y="2187575"/>
          <p14:tracePt t="50993" x="6629400" y="2193925"/>
          <p14:tracePt t="51030" x="6645275" y="2217738"/>
          <p14:tracePt t="51049" x="6651625" y="2232025"/>
          <p14:tracePt t="51077" x="6667500" y="2247900"/>
          <p14:tracePt t="51101" x="6675438" y="2255838"/>
          <p14:tracePt t="51133" x="6689725" y="2270125"/>
          <p14:tracePt t="51173" x="6689725" y="2278063"/>
          <p14:tracePt t="51197" x="6689725" y="2286000"/>
          <p14:tracePt t="51214" x="6689725" y="2308225"/>
          <p14:tracePt t="51232" x="6689725" y="2324100"/>
          <p14:tracePt t="51249" x="6689725" y="2346325"/>
          <p14:tracePt t="51267" x="6683375" y="2362200"/>
          <p14:tracePt t="51285" x="6667500" y="2384425"/>
          <p14:tracePt t="51303" x="6659563" y="2392363"/>
          <p14:tracePt t="51324" x="6659563" y="2400300"/>
          <p14:tracePt t="51397" x="6651625" y="2400300"/>
          <p14:tracePt t="51414" x="6645275" y="2392363"/>
          <p14:tracePt t="51431" x="6645275" y="2384425"/>
          <p14:tracePt t="51448" x="6637338" y="2384425"/>
          <p14:tracePt t="51466" x="6629400" y="2378075"/>
          <p14:tracePt t="51483" x="6613525" y="2370138"/>
          <p14:tracePt t="51502" x="6591300" y="2362200"/>
          <p14:tracePt t="51521" x="6575425" y="2362200"/>
          <p14:tracePt t="51539" x="6569075" y="2354263"/>
          <p14:tracePt t="51558" x="6553200" y="2354263"/>
          <p14:tracePt t="51581" x="6545263" y="2354263"/>
          <p14:tracePt t="51598" x="6545263" y="2346325"/>
          <p14:tracePt t="51616" x="6530975" y="2324100"/>
          <p14:tracePt t="51634" x="6530975" y="2316163"/>
          <p14:tracePt t="51651" x="6523038" y="2293938"/>
          <p14:tracePt t="51671" x="6515100" y="2263775"/>
          <p14:tracePt t="51689" x="6515100" y="2255838"/>
          <p14:tracePt t="51708" x="6507163" y="2239963"/>
          <p14:tracePt t="51727" x="6507163" y="2232025"/>
          <p14:tracePt t="51745" x="6499225" y="2225675"/>
          <p14:tracePt t="51776" x="6492875" y="2217738"/>
          <p14:tracePt t="51903" x="6499225" y="2217738"/>
          <p14:tracePt t="51929" x="6569075" y="2163763"/>
          <p14:tracePt t="51953" x="6689725" y="2095500"/>
          <p14:tracePt t="51972" x="6743700" y="2057400"/>
          <p14:tracePt t="51991" x="6743700" y="2049463"/>
          <p14:tracePt t="52021" x="6721475" y="2049463"/>
          <p14:tracePt t="52039" x="6705600" y="2049463"/>
          <p14:tracePt t="52056" x="6667500" y="2079625"/>
          <p14:tracePt t="52076" x="6613525" y="2125663"/>
          <p14:tracePt t="52095" x="6599238" y="2141538"/>
          <p14:tracePt t="52116" x="6575425" y="2141538"/>
          <p14:tracePt t="52472" x="6575425" y="2133600"/>
          <p14:tracePt t="52494" x="6575425" y="2125663"/>
          <p14:tracePt t="52511" x="6575425" y="2111375"/>
          <p14:tracePt t="52529" x="6583363" y="2103438"/>
          <p14:tracePt t="52637" x="6575425" y="2103438"/>
          <p14:tracePt t="52654" x="6569075" y="2111375"/>
          <p14:tracePt t="52672" x="6561138" y="2117725"/>
          <p14:tracePt t="52881" x="6561138" y="2111375"/>
          <p14:tracePt t="52919" x="6553200" y="2111375"/>
          <p14:tracePt t="52990" x="6537325" y="2103438"/>
          <p14:tracePt t="53006" x="6537325" y="2095500"/>
          <p14:tracePt t="53024" x="6537325" y="2079625"/>
          <p14:tracePt t="53042" x="6530975" y="2079625"/>
          <p14:tracePt t="53061" x="6515100" y="2057400"/>
          <p14:tracePt t="53081" x="6477000" y="2041525"/>
          <p14:tracePt t="53099" x="6408738" y="2003425"/>
          <p14:tracePt t="53119" x="6278563" y="1951038"/>
          <p14:tracePt t="53137" x="6156325" y="1874838"/>
          <p14:tracePt t="53156" x="6118225" y="1851025"/>
          <p14:tracePt t="53173" x="6103938" y="1851025"/>
          <p14:tracePt t="53191" x="6103938" y="1844675"/>
          <p14:tracePt t="53229" x="6103938" y="1836738"/>
          <p14:tracePt t="53253" x="6111875" y="1828800"/>
          <p14:tracePt t="53271" x="6149975" y="1828800"/>
          <p14:tracePt t="53290" x="6202363" y="1844675"/>
          <p14:tracePt t="53307" x="6302375" y="1905000"/>
          <p14:tracePt t="53325" x="6354763" y="1943100"/>
          <p14:tracePt t="53344" x="6408738" y="1981200"/>
          <p14:tracePt t="53364" x="6423025" y="1997075"/>
          <p14:tracePt t="53384" x="6430963" y="2011363"/>
          <p14:tracePt t="53403" x="6438900" y="2027238"/>
          <p14:tracePt t="53423" x="6454775" y="2079625"/>
          <p14:tracePt t="53441" x="6469063" y="2111375"/>
          <p14:tracePt t="53460" x="6469063" y="2155825"/>
          <p14:tracePt t="53479" x="6469063" y="2171700"/>
          <p14:tracePt t="53557" x="6469063" y="2179638"/>
          <p14:tracePt t="53589" x="6454775" y="2179638"/>
          <p14:tracePt t="53686" x="6454775" y="2171700"/>
          <p14:tracePt t="53726" x="6484938" y="2103438"/>
          <p14:tracePt t="53751" x="6484938" y="2079625"/>
          <p14:tracePt t="53829" x="6484938" y="2095500"/>
          <p14:tracePt t="53847" x="6477000" y="2125663"/>
          <p14:tracePt t="53866" x="6461125" y="2155825"/>
          <p14:tracePt t="53886" x="6438900" y="2193925"/>
          <p14:tracePt t="53904" x="6438900" y="2209800"/>
          <p14:tracePt t="53921" x="6423025" y="2232025"/>
          <p14:tracePt t="53940" x="6423025" y="2286000"/>
          <p14:tracePt t="53958" x="6423025" y="2324100"/>
          <p14:tracePt t="53975" x="6423025" y="2370138"/>
          <p14:tracePt t="53993" x="6416675" y="2408238"/>
          <p14:tracePt t="54012" x="6378575" y="2492375"/>
          <p14:tracePt t="54031" x="6362700" y="2530475"/>
          <p14:tracePt t="54050" x="6346825" y="2582863"/>
          <p14:tracePt t="54069" x="6324600" y="2613025"/>
          <p14:tracePt t="54088" x="6308725" y="2628900"/>
          <p14:tracePt t="54105" x="6302375" y="2628900"/>
          <p14:tracePt t="54122" x="6302375" y="2636838"/>
          <p14:tracePt t="54150" x="6286500" y="2636838"/>
          <p14:tracePt t="54166" x="6278563" y="2636838"/>
          <p14:tracePt t="54184" x="6226175" y="2620963"/>
          <p14:tracePt t="54203" x="6202363" y="2606675"/>
          <p14:tracePt t="54221" x="6149975" y="2568575"/>
          <p14:tracePt t="54239" x="6134100" y="2552700"/>
          <p14:tracePt t="54257" x="6103938" y="2530475"/>
          <p14:tracePt t="54276" x="6080125" y="2522538"/>
          <p14:tracePt t="54296" x="6011863" y="2498725"/>
          <p14:tracePt t="54316" x="5935663" y="2454275"/>
          <p14:tracePt t="54335" x="5897563" y="2438400"/>
          <p14:tracePt t="54353" x="5883275" y="2422525"/>
          <p14:tracePt t="54372" x="5875338" y="2422525"/>
          <p14:tracePt t="54413" x="5875338" y="2416175"/>
          <p14:tracePt t="54431" x="5883275" y="2400300"/>
          <p14:tracePt t="54449" x="5897563" y="2392363"/>
          <p14:tracePt t="54469" x="5927725" y="2354263"/>
          <p14:tracePt t="54487" x="5935663" y="2324100"/>
          <p14:tracePt t="54505" x="5951538" y="2301875"/>
          <p14:tracePt t="54523" x="5959475" y="2278063"/>
          <p14:tracePt t="54541" x="5959475" y="2270125"/>
          <p14:tracePt t="54605" x="5959475" y="2263775"/>
          <p14:tracePt t="54622" x="5959475" y="2247900"/>
          <p14:tracePt t="54640" x="5959475" y="2217738"/>
          <p14:tracePt t="54658" x="5959475" y="2187575"/>
          <p14:tracePt t="54675" x="5959475" y="2155825"/>
          <p14:tracePt t="54693" x="5959475" y="2125663"/>
          <p14:tracePt t="54710" x="5959475" y="2117725"/>
          <p14:tracePt t="54734" x="5965825" y="2117725"/>
          <p14:tracePt t="54789" x="5973763" y="2117725"/>
          <p14:tracePt t="54809" x="5989638" y="2201863"/>
          <p14:tracePt t="54829" x="6073775" y="2498725"/>
          <p14:tracePt t="54848" x="6103938" y="2613025"/>
          <p14:tracePt t="54870" x="6126163" y="2689225"/>
          <p14:tracePt t="54887" x="6134100" y="2713038"/>
          <p14:tracePt t="54909" x="6134100" y="2751138"/>
          <p14:tracePt t="54926" x="6134100" y="2773363"/>
          <p14:tracePt t="54943" x="6134100" y="2789238"/>
          <p14:tracePt t="54961" x="6134100" y="2803525"/>
          <p14:tracePt t="54978" x="6134100" y="2835275"/>
          <p14:tracePt t="54995" x="6134100" y="2849563"/>
          <p14:tracePt t="55013" x="6134100" y="2865438"/>
          <p14:tracePt t="55117" x="6134100" y="2857500"/>
          <p14:tracePt t="55134" x="6134100" y="2849563"/>
          <p14:tracePt t="55153" x="6134100" y="2835275"/>
          <p14:tracePt t="55170" x="6134100" y="2811463"/>
          <p14:tracePt t="55188" x="6134100" y="2781300"/>
          <p14:tracePt t="55245" x="6126163" y="2781300"/>
          <p14:tracePt t="55269" x="6118225" y="2781300"/>
          <p14:tracePt t="55301" x="6111875" y="2781300"/>
          <p14:tracePt t="55325" x="6103938" y="2781300"/>
          <p14:tracePt t="55343" x="6088063" y="2765425"/>
          <p14:tracePt t="55361" x="6088063" y="2743200"/>
          <p14:tracePt t="55379" x="6080125" y="2713038"/>
          <p14:tracePt t="55397" x="6073775" y="2674938"/>
          <p14:tracePt t="55432" x="6065838" y="2659063"/>
          <p14:tracePt t="55453" x="6057900" y="2659063"/>
          <p14:tracePt t="55471" x="6049963" y="2659063"/>
          <p14:tracePt t="55488" x="6042025" y="2659063"/>
          <p14:tracePt t="55506" x="6027738" y="2659063"/>
          <p14:tracePt t="55541" x="6027738" y="2651125"/>
          <p14:tracePt t="55671" x="6027738" y="2644775"/>
          <p14:tracePt t="55703" x="6035675" y="2636838"/>
          <p14:tracePt t="55741" x="6042025" y="2636838"/>
          <p14:tracePt t="55759" x="6049963" y="2636838"/>
          <p14:tracePt t="55776" x="6057900" y="2628900"/>
          <p14:tracePt t="55797" x="6065838" y="2620963"/>
          <p14:tracePt t="55877" x="6073775" y="2620963"/>
          <p14:tracePt t="56181" x="6080125" y="2620963"/>
          <p14:tracePt t="56199" x="6080125" y="2628900"/>
          <p14:tracePt t="56229" x="6080125" y="2636838"/>
          <p14:tracePt t="56246" x="6080125" y="2644775"/>
          <p14:tracePt t="56430" x="6080125" y="2651125"/>
          <p14:tracePt t="56454" x="6073775" y="2659063"/>
          <p14:tracePt t="56805" x="6065838" y="2659063"/>
          <p14:tracePt t="57031" x="6073775" y="2659063"/>
          <p14:tracePt t="57102" x="6080125" y="2659063"/>
          <p14:tracePt t="57125" x="6080125" y="2651125"/>
          <p14:tracePt t="57587" x="6080125" y="2659063"/>
          <p14:tracePt t="57722" x="6080125" y="2667000"/>
          <p14:tracePt t="57741" x="6080125" y="2682875"/>
          <p14:tracePt t="57760" x="6049963" y="2682875"/>
          <p14:tracePt t="57777" x="5973763" y="2682875"/>
          <p14:tracePt t="57794" x="5775325" y="2682875"/>
          <p14:tracePt t="57818" x="4572000" y="2613025"/>
          <p14:tracePt t="57837" x="3222625" y="2460625"/>
          <p14:tracePt t="57854" x="2697163" y="2416175"/>
          <p14:tracePt t="57873" x="2438400" y="2416175"/>
          <p14:tracePt t="57892" x="2301875" y="2422525"/>
          <p14:tracePt t="57912" x="2293938" y="2430463"/>
          <p14:tracePt t="58093" x="2278063" y="2430463"/>
          <p14:tracePt t="58230" x="2278063" y="2446338"/>
          <p14:tracePt t="58248" x="2263775" y="2460625"/>
          <p14:tracePt t="58265" x="2193925" y="2498725"/>
          <p14:tracePt t="58286" x="1866900" y="2530475"/>
          <p14:tracePt t="58306" x="1714500" y="2530475"/>
          <p14:tracePt t="58326" x="1577975" y="2544763"/>
          <p14:tracePt t="58345" x="1554163" y="2552700"/>
          <p14:tracePt t="58363" x="1554163" y="2560638"/>
          <p14:tracePt t="58382" x="1554163" y="2582863"/>
          <p14:tracePt t="58401" x="1554163" y="2598738"/>
          <p14:tracePt t="58422" x="1554163" y="2606675"/>
          <p14:tracePt t="58441" x="1554163" y="2613025"/>
          <p14:tracePt t="58459" x="1554163" y="2620963"/>
          <p14:tracePt t="58550" x="1554163" y="2628900"/>
          <p14:tracePt t="58574" x="1562100" y="2628900"/>
          <p14:tracePt t="58592" x="1577975" y="2628900"/>
          <p14:tracePt t="58610" x="1600200" y="2628900"/>
          <p14:tracePt t="58628" x="1660525" y="2628900"/>
          <p14:tracePt t="58646" x="1744663" y="2628900"/>
          <p14:tracePt t="58663" x="1844675" y="2628900"/>
          <p14:tracePt t="58680" x="1920875" y="2628900"/>
          <p14:tracePt t="58698" x="1997075" y="2628900"/>
          <p14:tracePt t="58717" x="2079625" y="2628900"/>
          <p14:tracePt t="58735" x="2163763" y="2628900"/>
          <p14:tracePt t="58753" x="2286000" y="2628900"/>
          <p14:tracePt t="58770" x="2438400" y="2613025"/>
          <p14:tracePt t="58789" x="2751138" y="2613025"/>
          <p14:tracePt t="58808" x="2971800" y="2613025"/>
          <p14:tracePt t="58826" x="3140075" y="2613025"/>
          <p14:tracePt t="58844" x="3184525" y="2613025"/>
          <p14:tracePt t="58981" x="3192463" y="2613025"/>
          <p14:tracePt t="58998" x="3200400" y="2613025"/>
          <p14:tracePt t="59037" x="3208338" y="2613025"/>
          <p14:tracePt t="59054" x="3216275" y="2613025"/>
          <p14:tracePt t="59230" x="3222625" y="2613025"/>
          <p14:tracePt t="59247" x="3260725" y="2613025"/>
          <p14:tracePt t="59265" x="3368675" y="2613025"/>
          <p14:tracePt t="59282" x="3543300" y="2644775"/>
          <p14:tracePt t="59299" x="3673475" y="2674938"/>
          <p14:tracePt t="59318" x="3725863" y="2682875"/>
          <p14:tracePt t="59335" x="3733800" y="2682875"/>
          <p14:tracePt t="59353" x="3749675" y="2682875"/>
          <p14:tracePt t="59371" x="3802063" y="2682875"/>
          <p14:tracePt t="59390" x="4038600" y="2682875"/>
          <p14:tracePt t="59407" x="4251325" y="2682875"/>
          <p14:tracePt t="59428" x="4479925" y="2682875"/>
          <p14:tracePt t="59448" x="4740275" y="2682875"/>
          <p14:tracePt t="59466" x="4822825" y="2682875"/>
          <p14:tracePt t="59486" x="4876800" y="2682875"/>
          <p14:tracePt t="59503" x="4906963" y="2682875"/>
          <p14:tracePt t="59521" x="4930775" y="2682875"/>
          <p14:tracePt t="59540" x="4968875" y="2682875"/>
          <p14:tracePt t="59558" x="5059363" y="2682875"/>
          <p14:tracePt t="59575" x="5143500" y="2713038"/>
          <p14:tracePt t="59593" x="5219700" y="2743200"/>
          <p14:tracePt t="59613" x="5265738" y="2765425"/>
          <p14:tracePt t="59631" x="5287963" y="2765425"/>
          <p14:tracePt t="59649" x="5303838" y="2765425"/>
          <p14:tracePt t="59667" x="5341938" y="2765425"/>
          <p14:tracePt t="59684" x="5426075" y="2765425"/>
          <p14:tracePt t="59701" x="5516563" y="2765425"/>
          <p14:tracePt t="59720" x="5600700" y="2765425"/>
          <p14:tracePt t="59738" x="5661025" y="2765425"/>
          <p14:tracePt t="59755" x="5707063" y="2765425"/>
          <p14:tracePt t="59774" x="5791200" y="2759075"/>
          <p14:tracePt t="59792" x="5883275" y="2759075"/>
          <p14:tracePt t="59811" x="5959475" y="2751138"/>
          <p14:tracePt t="59830" x="6057900" y="2713038"/>
          <p14:tracePt t="60102" x="6065838" y="2713038"/>
          <p14:tracePt t="60132" x="6080125" y="2659063"/>
          <p14:tracePt t="60152" x="6111875" y="2659063"/>
          <p14:tracePt t="60169" x="6126163" y="2651125"/>
          <p14:tracePt t="60186" x="6134100" y="2651125"/>
          <p14:tracePt t="60205" x="6142038" y="2636838"/>
          <p14:tracePt t="60222" x="6149975" y="2636838"/>
          <p14:tracePt t="60255" x="6156325" y="2636838"/>
          <p14:tracePt t="60273" x="6188075" y="2636838"/>
          <p14:tracePt t="60291" x="6226175" y="2659063"/>
          <p14:tracePt t="60310" x="6270625" y="2697163"/>
          <p14:tracePt t="60327" x="6286500" y="2705100"/>
          <p14:tracePt t="60347" x="6286500" y="2713038"/>
          <p14:tracePt t="60364" x="6294438" y="2713038"/>
          <p14:tracePt t="60405" x="6294438" y="2720975"/>
          <p14:tracePt t="60422" x="6286500" y="2720975"/>
          <p14:tracePt t="60440" x="6264275" y="2720975"/>
          <p14:tracePt t="60458" x="6248400" y="2713038"/>
          <p14:tracePt t="60476" x="6240463" y="2705100"/>
          <p14:tracePt t="60495" x="6226175" y="2697163"/>
          <p14:tracePt t="60531" x="6218238" y="2689225"/>
          <p14:tracePt t="60685" x="6226175" y="2689225"/>
          <p14:tracePt t="60703" x="6240463" y="2689225"/>
          <p14:tracePt t="60720" x="6248400" y="2689225"/>
          <p14:tracePt t="60737" x="6256338" y="2689225"/>
          <p14:tracePt t="60753" x="6264275" y="2689225"/>
          <p14:tracePt t="60917" x="6270625" y="2689225"/>
          <p14:tracePt t="60997" x="6278563" y="2689225"/>
          <p14:tracePt t="61061" x="6278563" y="2682875"/>
          <p14:tracePt t="61249" x="6270625" y="2682875"/>
          <p14:tracePt t="61283" x="5927725" y="2644775"/>
          <p14:tracePt t="61301" x="5638800" y="2628900"/>
          <p14:tracePt t="61318" x="5516563" y="2628900"/>
          <p14:tracePt t="61336" x="5456238" y="2628900"/>
          <p14:tracePt t="61353" x="5448300" y="2628900"/>
          <p14:tracePt t="61374" x="5440363" y="2628900"/>
          <p14:tracePt t="61393" x="5402263" y="2628900"/>
          <p14:tracePt t="61411" x="5273675" y="2598738"/>
          <p14:tracePt t="61431" x="4983163" y="2514600"/>
          <p14:tracePt t="61452" x="4732338" y="2446338"/>
          <p14:tracePt t="61471" x="4579938" y="2416175"/>
          <p14:tracePt t="61493" x="4419600" y="2408238"/>
          <p14:tracePt t="61512" x="4359275" y="2408238"/>
          <p14:tracePt t="61531" x="4244975" y="2408238"/>
          <p14:tracePt t="61550" x="3954463" y="2408238"/>
          <p14:tracePt t="61567" x="3665538" y="2408238"/>
          <p14:tracePt t="61585" x="3314700" y="2408238"/>
          <p14:tracePt t="61603" x="3063875" y="2408238"/>
          <p14:tracePt t="61621" x="2911475" y="2378075"/>
          <p14:tracePt t="61639" x="2903538" y="2378075"/>
          <p14:tracePt t="61725" x="2903538" y="2384425"/>
          <p14:tracePt t="61743" x="2925763" y="2408238"/>
          <p14:tracePt t="61762" x="2949575" y="2422525"/>
          <p14:tracePt t="61780" x="3017838" y="2460625"/>
          <p14:tracePt t="61800" x="3108325" y="2484438"/>
          <p14:tracePt t="61818" x="3230563" y="2506663"/>
          <p14:tracePt t="61837" x="3436938" y="2536825"/>
          <p14:tracePt t="61856" x="3551238" y="2544763"/>
          <p14:tracePt t="61879" x="3717925" y="2544763"/>
          <p14:tracePt t="61898" x="3787775" y="2552700"/>
          <p14:tracePt t="61917" x="3924300" y="2574925"/>
          <p14:tracePt t="61936" x="4008438" y="2574925"/>
          <p14:tracePt t="61955" x="4114800" y="2574925"/>
          <p14:tracePt t="61972" x="4206875" y="2574925"/>
          <p14:tracePt t="61991" x="4237038" y="2574925"/>
          <p14:tracePt t="62011" x="4244975" y="2574925"/>
          <p14:tracePt t="62054" x="4229100" y="2552700"/>
          <p14:tracePt t="62071" x="4137025" y="2536825"/>
          <p14:tracePt t="62089" x="3954463" y="2476500"/>
          <p14:tracePt t="62107" x="3649663" y="2400300"/>
          <p14:tracePt t="62125" x="3070225" y="2308225"/>
          <p14:tracePt t="62142" x="2765425" y="2278063"/>
          <p14:tracePt t="62162" x="2560638" y="2278063"/>
          <p14:tracePt t="62180" x="2370138" y="2278063"/>
          <p14:tracePt t="62199" x="2339975" y="2278063"/>
          <p14:tracePt t="62217" x="2308225" y="2278063"/>
          <p14:tracePt t="62235" x="2278063" y="2286000"/>
          <p14:tracePt t="62254" x="2239963" y="2301875"/>
          <p14:tracePt t="62272" x="2225675" y="2308225"/>
          <p14:tracePt t="62333" x="2225675" y="2316163"/>
          <p14:tracePt t="62357" x="2225675" y="2324100"/>
          <p14:tracePt t="62375" x="2217738" y="2332038"/>
          <p14:tracePt t="62394" x="2209800" y="2346325"/>
          <p14:tracePt t="62413" x="2209800" y="2370138"/>
          <p14:tracePt t="62432" x="2209800" y="2408238"/>
          <p14:tracePt t="62450" x="2209800" y="2454275"/>
          <p14:tracePt t="62469" x="2239963" y="2522538"/>
          <p14:tracePt t="62488" x="2255838" y="2536825"/>
          <p14:tracePt t="62510" x="2301875" y="2582863"/>
          <p14:tracePt t="62530" x="2332038" y="2606675"/>
          <p14:tracePt t="62549" x="2422525" y="2636838"/>
          <p14:tracePt t="62569" x="2522538" y="2667000"/>
          <p14:tracePt t="62587" x="2659063" y="2713038"/>
          <p14:tracePt t="62607" x="2955925" y="2827338"/>
          <p14:tracePt t="62624" x="3140075" y="2903538"/>
          <p14:tracePt t="62642" x="3292475" y="2955925"/>
          <p14:tracePt t="62661" x="3482975" y="2994025"/>
          <p14:tracePt t="62679" x="3551238" y="3001963"/>
          <p14:tracePt t="62698" x="3635375" y="3025775"/>
          <p14:tracePt t="62718" x="3863975" y="3108325"/>
          <p14:tracePt t="62736" x="4030663" y="3216275"/>
          <p14:tracePt t="62755" x="4198938" y="3336925"/>
          <p14:tracePt t="62775" x="4359275" y="3451225"/>
          <p14:tracePt t="62792" x="4473575" y="3467100"/>
          <p14:tracePt t="62813" x="4610100" y="3467100"/>
          <p14:tracePt t="62831" x="4762500" y="3467100"/>
          <p14:tracePt t="62850" x="5006975" y="3467100"/>
          <p14:tracePt t="62874" x="5668963" y="3467100"/>
          <p14:tracePt t="62891" x="6111875" y="3467100"/>
          <p14:tracePt t="62910" x="6523038" y="3406775"/>
          <p14:tracePt t="62928" x="6659563" y="3344863"/>
          <p14:tracePt t="62946" x="6759575" y="3298825"/>
          <p14:tracePt t="62965" x="6850063" y="3230563"/>
          <p14:tracePt t="62986" x="6873875" y="3208338"/>
          <p14:tracePt t="63005" x="6888163" y="3192463"/>
          <p14:tracePt t="63023" x="6896100" y="3184525"/>
          <p14:tracePt t="63042" x="6904038" y="3170238"/>
          <p14:tracePt t="63064" x="6964363" y="3101975"/>
          <p14:tracePt t="63082" x="7010400" y="3040063"/>
          <p14:tracePt t="63103" x="7056438" y="2941638"/>
          <p14:tracePt t="63121" x="7064375" y="2879725"/>
          <p14:tracePt t="63139" x="7070725" y="2811463"/>
          <p14:tracePt t="63158" x="7070725" y="2765425"/>
          <p14:tracePt t="63175" x="7070725" y="2751138"/>
          <p14:tracePt t="63193" x="7070725" y="2727325"/>
          <p14:tracePt t="63210" x="7064375" y="2720975"/>
          <p14:tracePt t="63228" x="7048500" y="2682875"/>
          <p14:tracePt t="63246" x="7040563" y="2667000"/>
          <p14:tracePt t="63264" x="7032625" y="2667000"/>
          <p14:tracePt t="63282" x="7026275" y="2644775"/>
          <p14:tracePt t="63301" x="7018338" y="2636838"/>
          <p14:tracePt t="63351" x="7010400" y="2628900"/>
          <p14:tracePt t="63455" x="7026275" y="2636838"/>
          <p14:tracePt t="63486" x="7086600" y="2636838"/>
          <p14:tracePt t="63525" x="7140575" y="2636838"/>
          <p14:tracePt t="63544" x="7146925" y="2636838"/>
          <p14:tracePt t="63561" x="7154863" y="2644775"/>
          <p14:tracePt t="63630" x="7162800" y="2644775"/>
          <p14:tracePt t="63662" x="7162800" y="2636838"/>
          <p14:tracePt t="63679" x="7146925" y="2628900"/>
          <p14:tracePt t="63697" x="7124700" y="2620963"/>
          <p14:tracePt t="63717" x="7056438" y="2590800"/>
          <p14:tracePt t="63735" x="7010400" y="2574925"/>
          <p14:tracePt t="63756" x="6980238" y="2560638"/>
          <p14:tracePt t="63774" x="6972300" y="2560638"/>
          <p14:tracePt t="63791" x="6964363" y="2552700"/>
          <p14:tracePt t="63814" x="6956425" y="2544763"/>
          <p14:tracePt t="63832" x="6950075" y="2544763"/>
          <p14:tracePt t="63848" x="6918325" y="2536825"/>
          <p14:tracePt t="63873" x="6888163" y="2514600"/>
          <p14:tracePt t="63892" x="6873875" y="2514600"/>
          <p14:tracePt t="63911" x="6858000" y="2514600"/>
          <p14:tracePt t="63929" x="6850063" y="2514600"/>
          <p14:tracePt t="63945" x="6842125" y="2514600"/>
          <p14:tracePt t="63962" x="6819900" y="2506663"/>
          <p14:tracePt t="63980" x="6789738" y="2492375"/>
          <p14:tracePt t="63998" x="6773863" y="2484438"/>
          <p14:tracePt t="64017" x="6751638" y="2484438"/>
          <p14:tracePt t="64035" x="6743700" y="2506663"/>
          <p14:tracePt t="64055" x="6743700" y="2613025"/>
          <p14:tracePt t="64074" x="6743700" y="2644775"/>
          <p14:tracePt t="64093" x="6743700" y="2651125"/>
          <p14:tracePt t="64125" x="6751638" y="2651125"/>
          <p14:tracePt t="64142" x="6759575" y="2651125"/>
          <p14:tracePt t="64160" x="6773863" y="2651125"/>
          <p14:tracePt t="64177" x="6789738" y="2636838"/>
          <p14:tracePt t="64213" x="6789738" y="2628900"/>
          <p14:tracePt t="64238" x="6789738" y="2620963"/>
          <p14:tracePt t="64310" x="6789738" y="2613025"/>
          <p14:tracePt t="64326" x="6789738" y="2606675"/>
          <p14:tracePt t="64343" x="6789738" y="2598738"/>
          <p14:tracePt t="64361" x="6789738" y="2590800"/>
          <p14:tracePt t="64379" x="6789738" y="2574925"/>
          <p14:tracePt t="64397" x="6789738" y="2568575"/>
          <p14:tracePt t="64415" x="6781800" y="2552700"/>
          <p14:tracePt t="64435" x="6705600" y="2522538"/>
          <p14:tracePt t="64454" x="6270625" y="2286000"/>
          <p14:tracePt t="64473" x="5783263" y="2079625"/>
          <p14:tracePt t="64493" x="5273675" y="1912938"/>
          <p14:tracePt t="64511" x="5135563" y="1874838"/>
          <p14:tracePt t="64531" x="5059363" y="1851025"/>
          <p14:tracePt t="64549" x="5045075" y="1851025"/>
          <p14:tracePt t="64581" x="5029200" y="1851025"/>
          <p14:tracePt t="64600" x="4983163" y="1851025"/>
          <p14:tracePt t="64617" x="4914900" y="1844675"/>
          <p14:tracePt t="64636" x="4784725" y="1836738"/>
          <p14:tracePt t="64655" x="4702175" y="1820863"/>
          <p14:tracePt t="64675" x="4648200" y="1812925"/>
          <p14:tracePt t="64695" x="4564063" y="1812925"/>
          <p14:tracePt t="64712" x="4473575" y="1812925"/>
          <p14:tracePt t="64731" x="4327525" y="1820863"/>
          <p14:tracePt t="64748" x="3992563" y="1866900"/>
          <p14:tracePt t="64766" x="3763963" y="1905000"/>
          <p14:tracePt t="64784" x="3535363" y="1912938"/>
          <p14:tracePt t="64804" x="3216275" y="1927225"/>
          <p14:tracePt t="64824" x="3055938" y="1927225"/>
          <p14:tracePt t="64842" x="2933700" y="1951038"/>
          <p14:tracePt t="64863" x="2873375" y="1958975"/>
          <p14:tracePt t="64883" x="2819400" y="1981200"/>
          <p14:tracePt t="64901" x="2765425" y="2003425"/>
          <p14:tracePt t="64920" x="2743200" y="2035175"/>
          <p14:tracePt t="64941" x="2682875" y="2095500"/>
          <p14:tracePt t="64959" x="2651125" y="2125663"/>
          <p14:tracePt t="64978" x="2598738" y="2193925"/>
          <p14:tracePt t="64999" x="2582863" y="2255838"/>
          <p14:tracePt t="65016" x="2574925" y="2286000"/>
          <p14:tracePt t="65038" x="2574925" y="2316163"/>
          <p14:tracePt t="65057" x="2574925" y="2332038"/>
          <p14:tracePt t="65175" x="2582863" y="2339975"/>
          <p14:tracePt t="65230" x="2628900" y="2392363"/>
          <p14:tracePt t="65256" x="2651125" y="2408238"/>
          <p14:tracePt t="65280" x="2735263" y="2416175"/>
          <p14:tracePt t="65298" x="2803525" y="2416175"/>
          <p14:tracePt t="65316" x="2925763" y="2416175"/>
          <p14:tracePt t="65333" x="3101975" y="2416175"/>
          <p14:tracePt t="65351" x="3184525" y="2408238"/>
          <p14:tracePt t="65368" x="3230563" y="2392363"/>
          <p14:tracePt t="65386" x="3260725" y="2384425"/>
          <p14:tracePt t="65406" x="3292475" y="2362200"/>
          <p14:tracePt t="65425" x="3314700" y="2346325"/>
          <p14:tracePt t="65445" x="3344863" y="2316163"/>
          <p14:tracePt t="65462" x="3375025" y="2308225"/>
          <p14:tracePt t="65481" x="3398838" y="2293938"/>
          <p14:tracePt t="65501" x="3421063" y="2286000"/>
          <p14:tracePt t="65525" x="3421063" y="2278063"/>
          <p14:tracePt t="65542" x="3421063" y="2270125"/>
          <p14:tracePt t="65560" x="3421063" y="2263775"/>
          <p14:tracePt t="65577" x="3421063" y="2247900"/>
          <p14:tracePt t="65595" x="3413125" y="2232025"/>
          <p14:tracePt t="65614" x="3375025" y="2217738"/>
          <p14:tracePt t="65633" x="3360738" y="2209800"/>
          <p14:tracePt t="65652" x="3314700" y="2193925"/>
          <p14:tracePt t="65671" x="3268663" y="2193925"/>
          <p14:tracePt t="65690" x="3238500" y="2193925"/>
          <p14:tracePt t="65709" x="3178175" y="2187575"/>
          <p14:tracePt t="65728" x="3124200" y="2187575"/>
          <p14:tracePt t="65747" x="3078163" y="2179638"/>
          <p14:tracePt t="65765" x="3009900" y="2179638"/>
          <p14:tracePt t="65783" x="2949575" y="2179638"/>
          <p14:tracePt t="65801" x="2911475" y="2179638"/>
          <p14:tracePt t="65818" x="2857500" y="2179638"/>
          <p14:tracePt t="65837" x="2765425" y="2179638"/>
          <p14:tracePt t="65855" x="2713038" y="2163763"/>
          <p14:tracePt t="65880" x="2651125" y="2163763"/>
          <p14:tracePt t="65899" x="2620963" y="2163763"/>
          <p14:tracePt t="65916" x="2574925" y="2163763"/>
          <p14:tracePt t="65933" x="2544763" y="2163763"/>
          <p14:tracePt t="65951" x="2514600" y="2171700"/>
          <p14:tracePt t="65969" x="2498725" y="2179638"/>
          <p14:tracePt t="65988" x="2476500" y="2193925"/>
          <p14:tracePt t="65992" x="2468563" y="2193925"/>
          <p14:tracePt t="66010" x="2446338" y="2201863"/>
          <p14:tracePt t="66030" x="2408238" y="2225675"/>
          <p14:tracePt t="66049" x="2392363" y="2239963"/>
          <p14:tracePt t="66066" x="2378075" y="2263775"/>
          <p14:tracePt t="66086" x="2354263" y="2293938"/>
          <p14:tracePt t="66106" x="2346325" y="2324100"/>
          <p14:tracePt t="66127" x="2346325" y="2384425"/>
          <p14:tracePt t="66146" x="2346325" y="2422525"/>
          <p14:tracePt t="66165" x="2354263" y="2468563"/>
          <p14:tracePt t="66183" x="2354263" y="2484438"/>
          <p14:tracePt t="66201" x="2354263" y="2492375"/>
          <p14:tracePt t="66218" x="2354263" y="2506663"/>
          <p14:tracePt t="66235" x="2354263" y="2514600"/>
          <p14:tracePt t="66253" x="2354263" y="2530475"/>
          <p14:tracePt t="66293" x="2354263" y="2536825"/>
          <p14:tracePt t="66374" x="2362200" y="2552700"/>
          <p14:tracePt t="66397" x="2370138" y="2552700"/>
          <p14:tracePt t="66415" x="2378075" y="2552700"/>
          <p14:tracePt t="66431" x="2384425" y="2552700"/>
          <p14:tracePt t="66449" x="2408238" y="2552700"/>
          <p14:tracePt t="66466" x="2422525" y="2560638"/>
          <p14:tracePt t="66483" x="2446338" y="2560638"/>
          <p14:tracePt t="66502" x="2468563" y="2568575"/>
          <p14:tracePt t="66520" x="2506663" y="2574925"/>
          <p14:tracePt t="66542" x="2613025" y="2598738"/>
          <p14:tracePt t="66562" x="2682875" y="2613025"/>
          <p14:tracePt t="66582" x="2819400" y="2636838"/>
          <p14:tracePt t="66601" x="2925763" y="2651125"/>
          <p14:tracePt t="66619" x="3001963" y="2659063"/>
          <p14:tracePt t="66638" x="3055938" y="2659063"/>
          <p14:tracePt t="66656" x="3078163" y="2659063"/>
          <p14:tracePt t="66674" x="3086100" y="2659063"/>
          <p14:tracePt t="66694" x="3124200" y="2651125"/>
          <p14:tracePt t="66712" x="3146425" y="2636838"/>
          <p14:tracePt t="66732" x="3184525" y="2620963"/>
          <p14:tracePt t="66751" x="3216275" y="2598738"/>
          <p14:tracePt t="66771" x="3238500" y="2582863"/>
          <p14:tracePt t="66790" x="3260725" y="2568575"/>
          <p14:tracePt t="66809" x="3268663" y="2544763"/>
          <p14:tracePt t="66829" x="3276600" y="2536825"/>
          <p14:tracePt t="66872" x="3284538" y="2530475"/>
          <p14:tracePt t="67078" x="3284538" y="2522538"/>
          <p14:tracePt t="67095" x="3284538" y="2514600"/>
          <p14:tracePt t="67113" x="3284538" y="2476500"/>
          <p14:tracePt t="67131" x="3284538" y="2446338"/>
          <p14:tracePt t="67149" x="3284538" y="2392363"/>
          <p14:tracePt t="67167" x="3292475" y="2346325"/>
          <p14:tracePt t="67191" x="3322638" y="2308225"/>
          <p14:tracePt t="67211" x="3330575" y="2293938"/>
          <p14:tracePt t="67229" x="3330575" y="2286000"/>
          <p14:tracePt t="67350" x="3314700" y="2286000"/>
          <p14:tracePt t="67367" x="3298825" y="2286000"/>
          <p14:tracePt t="67384" x="3284538" y="2286000"/>
          <p14:tracePt t="67401" x="3268663" y="2286000"/>
          <p14:tracePt t="67419" x="3254375" y="2286000"/>
          <p14:tracePt t="67439" x="3208338" y="2293938"/>
          <p14:tracePt t="67457" x="3154363" y="2301875"/>
          <p14:tracePt t="67480" x="3078163" y="2308225"/>
          <p14:tracePt t="67499" x="3032125" y="2316163"/>
          <p14:tracePt t="67520" x="3001963" y="2316163"/>
          <p14:tracePt t="67538" x="2994025" y="2316163"/>
          <p14:tracePt t="67559" x="2963863" y="2316163"/>
          <p14:tracePt t="67578" x="2941638" y="2316163"/>
          <p14:tracePt t="67597" x="2911475" y="2316163"/>
          <p14:tracePt t="67633" x="2887663" y="2316163"/>
          <p14:tracePt t="67651" x="2873375" y="2324100"/>
          <p14:tracePt t="67671" x="2789238" y="2324100"/>
          <p14:tracePt t="67692" x="2705100" y="2346325"/>
          <p14:tracePt t="67712" x="2651125" y="2354263"/>
          <p14:tracePt t="67732" x="2606675" y="2362200"/>
          <p14:tracePt t="67751" x="2598738" y="2362200"/>
          <p14:tracePt t="67769" x="2582863" y="2362200"/>
          <p14:tracePt t="67786" x="2574925" y="2370138"/>
          <p14:tracePt t="67805" x="2552700" y="2378075"/>
          <p14:tracePt t="67824" x="2544763" y="2384425"/>
          <p14:tracePt t="67843" x="2536825" y="2392363"/>
          <p14:tracePt t="67871" x="2536825" y="2446338"/>
          <p14:tracePt t="67889" x="2536825" y="2476500"/>
          <p14:tracePt t="67907" x="2536825" y="2498725"/>
          <p14:tracePt t="67926" x="2544763" y="2536825"/>
          <p14:tracePt t="67944" x="2560638" y="2544763"/>
          <p14:tracePt t="67967" x="2568575" y="2552700"/>
          <p14:tracePt t="67989" x="2598738" y="2552700"/>
          <p14:tracePt t="68010" x="2628900" y="2552700"/>
          <p14:tracePt t="68029" x="2674938" y="2552700"/>
          <p14:tracePt t="68047" x="2697163" y="2552700"/>
          <p14:tracePt t="68066" x="2727325" y="2552700"/>
          <p14:tracePt t="68086" x="2773363" y="2536825"/>
          <p14:tracePt t="68104" x="2841625" y="2522538"/>
          <p14:tracePt t="68122" x="2963863" y="2514600"/>
          <p14:tracePt t="68143" x="3200400" y="2514600"/>
          <p14:tracePt t="68162" x="3292475" y="2514600"/>
          <p14:tracePt t="68182" x="3352800" y="2514600"/>
          <p14:tracePt t="68199" x="3368675" y="2506663"/>
          <p14:tracePt t="68278" x="3368675" y="2498725"/>
          <p14:tracePt t="68302" x="3360738" y="2492375"/>
          <p14:tracePt t="68320" x="3352800" y="2492375"/>
          <p14:tracePt t="68338" x="3344863" y="2476500"/>
          <p14:tracePt t="68357" x="3330575" y="2454275"/>
          <p14:tracePt t="68377" x="3322638" y="2438400"/>
          <p14:tracePt t="68397" x="3292475" y="2400300"/>
          <p14:tracePt t="68417" x="3260725" y="2362200"/>
          <p14:tracePt t="68436" x="3230563" y="2332038"/>
          <p14:tracePt t="68456" x="3216275" y="2316163"/>
          <p14:tracePt t="68491" x="3208338" y="2308225"/>
          <p14:tracePt t="68510" x="3208338" y="2301875"/>
          <p14:tracePt t="68528" x="3192463" y="2301875"/>
          <p14:tracePt t="68549" x="3154363" y="2270125"/>
          <p14:tracePt t="68568" x="3108325" y="2247900"/>
          <p14:tracePt t="68586" x="3070225" y="2225675"/>
          <p14:tracePt t="68605" x="3048000" y="2217738"/>
          <p14:tracePt t="68623" x="3025775" y="2201863"/>
          <p14:tracePt t="68642" x="3017838" y="2201863"/>
          <p14:tracePt t="68663" x="2979738" y="2201863"/>
          <p14:tracePt t="68681" x="2955925" y="2201863"/>
          <p14:tracePt t="68702" x="2873375" y="2201863"/>
          <p14:tracePt t="68720" x="2819400" y="2201863"/>
          <p14:tracePt t="68740" x="2751138" y="2201863"/>
          <p14:tracePt t="68757" x="2713038" y="2201863"/>
          <p14:tracePt t="68776" x="2682875" y="2201863"/>
          <p14:tracePt t="68796" x="2659063" y="2201863"/>
          <p14:tracePt t="68815" x="2644775" y="2201863"/>
          <p14:tracePt t="68834" x="2636838" y="2201863"/>
          <p14:tracePt t="68855" x="2598738" y="2209800"/>
          <p14:tracePt t="68878" x="2536825" y="2239963"/>
          <p14:tracePt t="68897" x="2506663" y="2263775"/>
          <p14:tracePt t="68918" x="2476500" y="2286000"/>
          <p14:tracePt t="68937" x="2446338" y="2293938"/>
          <p14:tracePt t="68956" x="2422525" y="2316163"/>
          <p14:tracePt t="68975" x="2416175" y="2324100"/>
          <p14:tracePt t="68995" x="2400300" y="2339975"/>
          <p14:tracePt t="69014" x="2378075" y="2354263"/>
          <p14:tracePt t="69034" x="2354263" y="2362200"/>
          <p14:tracePt t="69052" x="2332038" y="2378075"/>
          <p14:tracePt t="69080" x="2324100" y="2378075"/>
          <p14:tracePt t="69097" x="2316163" y="2384425"/>
          <p14:tracePt t="69116" x="2308225" y="2392363"/>
          <p14:tracePt t="69158" x="2301875" y="2392363"/>
          <p14:tracePt t="69175" x="2301875" y="2400300"/>
          <p14:tracePt t="69206" x="2301875" y="2408238"/>
          <p14:tracePt t="69222" x="2301875" y="2422525"/>
          <p14:tracePt t="69241" x="2316163" y="2430463"/>
          <p14:tracePt t="69259" x="2339975" y="2454275"/>
          <p14:tracePt t="69280" x="2362200" y="2484438"/>
          <p14:tracePt t="69299" x="2384425" y="2492375"/>
          <p14:tracePt t="69320" x="2422525" y="2506663"/>
          <p14:tracePt t="69340" x="2460625" y="2514600"/>
          <p14:tracePt t="69359" x="2514600" y="2536825"/>
          <p14:tracePt t="69379" x="2552700" y="2536825"/>
          <p14:tracePt t="69399" x="2582863" y="2536825"/>
          <p14:tracePt t="69417" x="2598738" y="2536825"/>
          <p14:tracePt t="69435" x="2620963" y="2536825"/>
          <p14:tracePt t="69453" x="2651125" y="2536825"/>
          <p14:tracePt t="69471" x="2682875" y="2536825"/>
          <p14:tracePt t="69490" x="2720975" y="2536825"/>
          <p14:tracePt t="69508" x="2781300" y="2536825"/>
          <p14:tracePt t="69525" x="2819400" y="2530475"/>
          <p14:tracePt t="69545" x="2865438" y="2522538"/>
          <p14:tracePt t="69568" x="2955925" y="2522538"/>
          <p14:tracePt t="69589" x="3025775" y="2492375"/>
          <p14:tracePt t="69607" x="3055938" y="2492375"/>
          <p14:tracePt t="69627" x="3086100" y="2476500"/>
          <p14:tracePt t="69647" x="3101975" y="2468563"/>
          <p14:tracePt t="69666" x="3108325" y="2460625"/>
          <p14:tracePt t="69686" x="3124200" y="2460625"/>
          <p14:tracePt t="69750" x="3132138" y="2454275"/>
          <p14:tracePt t="69768" x="3146425" y="2454275"/>
          <p14:tracePt t="69786" x="3162300" y="2446338"/>
          <p14:tracePt t="69805" x="3184525" y="2446338"/>
          <p14:tracePt t="69823" x="3192463" y="2446338"/>
          <p14:tracePt t="69854" x="3200400" y="2438400"/>
          <p14:tracePt t="70031" x="3200400" y="2430463"/>
          <p14:tracePt t="70078" x="3192463" y="2430463"/>
          <p14:tracePt t="70118" x="3192463" y="2422525"/>
          <p14:tracePt t="70134" x="3184525" y="2422525"/>
          <p14:tracePt t="70206" x="3170238" y="2422525"/>
          <p14:tracePt t="70230" x="3170238" y="2430463"/>
          <p14:tracePt t="70254" x="3162300" y="2430463"/>
          <p14:tracePt t="70278" x="3162300" y="2438400"/>
          <p14:tracePt t="70527" x="3154363" y="2438400"/>
          <p14:tracePt t="71070" x="3146425" y="2438400"/>
          <p14:tracePt t="71094" x="3146425" y="2430463"/>
          <p14:tracePt t="71119" x="3146425" y="2422525"/>
          <p14:tracePt t="71140" x="3146425" y="2408238"/>
          <p14:tracePt t="71158" x="3146425" y="2392363"/>
          <p14:tracePt t="71175" x="3146425" y="2384425"/>
          <p14:tracePt t="71192" x="3146425" y="2378075"/>
          <p14:tracePt t="74126" x="3154363" y="2378075"/>
          <p14:tracePt t="74144" x="3208338" y="2378075"/>
          <p14:tracePt t="74163" x="3352800" y="2346325"/>
          <p14:tracePt t="74182" x="3817938" y="2332038"/>
          <p14:tracePt t="74202" x="4351338" y="2286000"/>
          <p14:tracePt t="74220" x="4822825" y="2217738"/>
          <p14:tracePt t="74238" x="5334000" y="2111375"/>
          <p14:tracePt t="74257" x="5502275" y="2065338"/>
          <p14:tracePt t="74276" x="5630863" y="2027238"/>
          <p14:tracePt t="74296" x="5799138" y="1951038"/>
          <p14:tracePt t="74314" x="5951538" y="1905000"/>
          <p14:tracePt t="74334" x="6308725" y="1812925"/>
          <p14:tracePt t="74353" x="6667500" y="1752600"/>
          <p14:tracePt t="74375" x="7170738" y="1698625"/>
          <p14:tracePt t="74394" x="7581900" y="1654175"/>
          <p14:tracePt t="74414" x="8359775" y="1531938"/>
          <p14:tracePt t="74432" x="8899525" y="1455738"/>
          <p14:tracePt t="74449" x="9372600" y="1401763"/>
          <p14:tracePt t="74466" x="9669463" y="1355725"/>
          <p14:tracePt t="74483" x="9813925" y="1341438"/>
          <p14:tracePt t="74501" x="9883775" y="1317625"/>
          <p14:tracePt t="74519" x="9890125" y="1317625"/>
          <p14:tracePt t="74538" x="9898063" y="1303338"/>
          <p14:tracePt t="74557" x="9913938" y="1295400"/>
          <p14:tracePt t="74585" x="9928225" y="1257300"/>
          <p14:tracePt t="74606" x="9928225" y="1249363"/>
          <p14:tracePt t="74670" x="9906000" y="1249363"/>
          <p14:tracePt t="74687" x="9829800" y="1249363"/>
          <p14:tracePt t="74705" x="9745663" y="1249363"/>
          <p14:tracePt t="74723" x="9623425" y="1249363"/>
          <p14:tracePt t="74742" x="9448800" y="1249363"/>
          <p14:tracePt t="74761" x="9380538" y="1249363"/>
          <p14:tracePt t="74778" x="9318625" y="1227138"/>
          <p14:tracePt t="74797" x="9250363" y="1165225"/>
          <p14:tracePt t="74816" x="9204325" y="1127125"/>
          <p14:tracePt t="74835" x="9174163" y="1096963"/>
          <p14:tracePt t="74853" x="9159875" y="1074738"/>
          <p14:tracePt t="74873" x="9144000" y="1058863"/>
          <p14:tracePt t="74892" x="9121775" y="1036638"/>
          <p14:tracePt t="74911" x="9083675" y="974725"/>
          <p14:tracePt t="74930" x="9045575" y="944563"/>
          <p14:tracePt t="74948" x="8999538" y="898525"/>
          <p14:tracePt t="74968" x="8931275" y="846138"/>
          <p14:tracePt t="74985" x="8869363" y="815975"/>
          <p14:tracePt t="75003" x="8793163" y="762000"/>
          <p14:tracePt t="75023" x="8656638" y="701675"/>
          <p14:tracePt t="75042" x="8572500" y="677863"/>
          <p14:tracePt t="75062" x="8488363" y="669925"/>
          <p14:tracePt t="75081" x="8466138" y="669925"/>
          <p14:tracePt t="75102" x="8404225" y="669925"/>
          <p14:tracePt t="75120" x="8351838" y="669925"/>
          <p14:tracePt t="75137" x="8289925" y="669925"/>
          <p14:tracePt t="75156" x="8259763" y="677863"/>
          <p14:tracePt t="75175" x="8221663" y="708025"/>
          <p14:tracePt t="75194" x="8213725" y="715963"/>
          <p14:tracePt t="75213" x="8207375" y="723900"/>
          <p14:tracePt t="75366" x="8207375" y="731838"/>
          <p14:tracePt t="75383" x="8221663" y="792163"/>
          <p14:tracePt t="75402" x="8245475" y="854075"/>
          <p14:tracePt t="75422" x="8251825" y="936625"/>
          <p14:tracePt t="75442" x="8251825" y="974725"/>
          <p14:tracePt t="75461" x="8251825" y="1012825"/>
          <p14:tracePt t="75481" x="8251825" y="1036638"/>
          <p14:tracePt t="75499" x="8245475" y="1050925"/>
          <p14:tracePt t="75518" x="8229600" y="1089025"/>
          <p14:tracePt t="75536" x="8207375" y="1120775"/>
          <p14:tracePt t="75554" x="8169275" y="1181100"/>
          <p14:tracePt t="75573" x="8107363" y="1265238"/>
          <p14:tracePt t="75591" x="8054975" y="1317625"/>
          <p14:tracePt t="75613" x="7978775" y="1371600"/>
          <p14:tracePt t="75636" x="7954963" y="1387475"/>
          <p14:tracePt t="75654" x="7947025" y="1393825"/>
          <p14:tracePt t="75674" x="7932738" y="1409700"/>
          <p14:tracePt t="75694" x="7908925" y="1447800"/>
          <p14:tracePt t="75714" x="7848600" y="1501775"/>
          <p14:tracePt t="75735" x="7712075" y="1608138"/>
          <p14:tracePt t="75753" x="7597775" y="1684338"/>
          <p14:tracePt t="75774" x="7399338" y="1812925"/>
          <p14:tracePt t="75793" x="7261225" y="1882775"/>
          <p14:tracePt t="75813" x="7102475" y="1935163"/>
          <p14:tracePt t="75832" x="7018338" y="1965325"/>
          <p14:tracePt t="75852" x="6972300" y="1965325"/>
          <p14:tracePt t="75871" x="6873875" y="1965325"/>
          <p14:tracePt t="75889" x="6781800" y="1965325"/>
          <p14:tracePt t="75907" x="6659563" y="1927225"/>
          <p14:tracePt t="75927" x="6454775" y="1889125"/>
          <p14:tracePt t="75947" x="6308725" y="1882775"/>
          <p14:tracePt t="75967" x="6103938" y="1866900"/>
          <p14:tracePt t="75986" x="5997575" y="1866900"/>
          <p14:tracePt t="76004" x="5913438" y="1889125"/>
          <p14:tracePt t="76023" x="5845175" y="1943100"/>
          <p14:tracePt t="76042" x="5791200" y="2003425"/>
          <p14:tracePt t="76062" x="5753100" y="2095500"/>
          <p14:tracePt t="76082" x="5745163" y="2149475"/>
          <p14:tracePt t="76085" x="5737225" y="2171700"/>
          <p14:tracePt t="76106" x="5722938" y="2217738"/>
          <p14:tracePt t="76127" x="5722938" y="2263775"/>
          <p14:tracePt t="76146" x="5722938" y="2286000"/>
          <p14:tracePt t="76164" x="5715000" y="2308225"/>
          <p14:tracePt t="76183" x="5715000" y="2316163"/>
          <p14:tracePt t="76278" x="5715000" y="2324100"/>
          <p14:tracePt t="76302" x="5707063" y="2332038"/>
          <p14:tracePt t="76470" x="5699125" y="2339975"/>
          <p14:tracePt t="76488" x="5699125" y="2346325"/>
          <p14:tracePt t="76506" x="5707063" y="2370138"/>
          <p14:tracePt t="76523" x="5737225" y="2378075"/>
          <p14:tracePt t="76542" x="5775325" y="2392363"/>
          <p14:tracePt t="76561" x="5791200" y="2392363"/>
          <p14:tracePt t="76814" x="5799138" y="2384425"/>
          <p14:tracePt t="76862" x="5807075" y="2384425"/>
          <p14:tracePt t="76882" x="5813425" y="2384425"/>
          <p14:tracePt t="76899" x="5821363" y="2384425"/>
          <p14:tracePt t="76917" x="5851525" y="2370138"/>
          <p14:tracePt t="76936" x="5859463" y="2354263"/>
          <p14:tracePt t="76954" x="5875338" y="2339975"/>
          <p14:tracePt t="76973" x="5875338" y="2332038"/>
          <p14:tracePt t="76992" x="5883275" y="2332038"/>
          <p14:tracePt t="77206" x="5889625" y="2332038"/>
          <p14:tracePt t="77224" x="5897563" y="2316163"/>
          <p14:tracePt t="77243" x="5905500" y="2308225"/>
          <p14:tracePt t="77260" x="5921375" y="2293938"/>
          <p14:tracePt t="77414" x="5921375" y="2286000"/>
          <p14:tracePt t="77432" x="5943600" y="2286000"/>
          <p14:tracePt t="77450" x="5965825" y="2286000"/>
          <p14:tracePt t="77469" x="5989638" y="2278063"/>
          <p14:tracePt t="77487" x="6003925" y="2278063"/>
          <p14:tracePt t="77505" x="6019800" y="2278063"/>
          <p14:tracePt t="77523" x="6035675" y="2278063"/>
          <p14:tracePt t="77541" x="6042025" y="2278063"/>
          <p14:tracePt t="77558" x="6049963" y="2278063"/>
          <p14:tracePt t="77614" x="6057900" y="2270125"/>
          <p14:tracePt t="77654" x="6065838" y="2255838"/>
          <p14:tracePt t="77870" x="6049963" y="2255838"/>
          <p14:tracePt t="77887" x="6042025" y="2255838"/>
          <p14:tracePt t="77905" x="6027738" y="2255838"/>
          <p14:tracePt t="77923" x="6011863" y="2255838"/>
          <p14:tracePt t="77940" x="5989638" y="2239963"/>
          <p14:tracePt t="77960" x="5951538" y="2239963"/>
          <p14:tracePt t="77978" x="5943600" y="2239963"/>
          <p14:tracePt t="78000" x="5913438" y="2232025"/>
          <p14:tracePt t="78019" x="5897563" y="2232025"/>
          <p14:tracePt t="78038" x="5867400" y="2225675"/>
          <p14:tracePt t="78057" x="5859463" y="2225675"/>
          <p14:tracePt t="78075" x="5829300" y="2217738"/>
          <p14:tracePt t="78093" x="5807075" y="2209800"/>
          <p14:tracePt t="78113" x="5783263" y="2209800"/>
          <p14:tracePt t="78136" x="5699125" y="2209800"/>
          <p14:tracePt t="78154" x="5592763" y="2209800"/>
          <p14:tracePt t="78172" x="5464175" y="2209800"/>
          <p14:tracePt t="78190" x="5227638" y="2209800"/>
          <p14:tracePt t="78208" x="5113338" y="2217738"/>
          <p14:tracePt t="78226" x="5067300" y="2232025"/>
          <p14:tracePt t="78245" x="5051425" y="2239963"/>
          <p14:tracePt t="78294" x="5051425" y="2247900"/>
          <p14:tracePt t="78313" x="5059363" y="2255838"/>
          <p14:tracePt t="78333" x="5097463" y="2270125"/>
          <p14:tracePt t="78352" x="5127625" y="2278063"/>
          <p14:tracePt t="78372" x="5165725" y="2301875"/>
          <p14:tracePt t="78391" x="5203825" y="2324100"/>
          <p14:tracePt t="78411" x="5211763" y="2332038"/>
          <p14:tracePt t="78430" x="5227638" y="2346325"/>
          <p14:tracePt t="78486" x="5227638" y="2354263"/>
          <p14:tracePt t="78503" x="5235575" y="2354263"/>
          <p14:tracePt t="78526" x="5241925" y="2354263"/>
          <p14:tracePt t="78544" x="5265738" y="2354263"/>
          <p14:tracePt t="78562" x="5287963" y="2370138"/>
          <p14:tracePt t="78582" x="5334000" y="2370138"/>
          <p14:tracePt t="78602" x="5402263" y="2378075"/>
          <p14:tracePt t="78624" x="5486400" y="2384425"/>
          <p14:tracePt t="78651" x="5600700" y="2408238"/>
          <p14:tracePt t="78671" x="5668963" y="2416175"/>
          <p14:tracePt t="78690" x="5715000" y="2416175"/>
          <p14:tracePt t="78710" x="5761038" y="2416175"/>
          <p14:tracePt t="78728" x="5807075" y="2416175"/>
          <p14:tracePt t="78746" x="5875338" y="2400300"/>
          <p14:tracePt t="78763" x="5927725" y="2392363"/>
          <p14:tracePt t="78784" x="5997575" y="2362200"/>
          <p14:tracePt t="78807" x="6057900" y="2332038"/>
          <p14:tracePt t="78825" x="6088063" y="2324100"/>
          <p14:tracePt t="78843" x="6103938" y="2316163"/>
          <p14:tracePt t="78864" x="6126163" y="2308225"/>
          <p14:tracePt t="78883" x="6134100" y="2293938"/>
          <p14:tracePt t="78902" x="6134100" y="2286000"/>
          <p14:tracePt t="78922" x="6134100" y="2263775"/>
          <p14:tracePt t="78940" x="6134100" y="2247900"/>
          <p14:tracePt t="78958" x="6065838" y="2209800"/>
          <p14:tracePt t="78976" x="5989638" y="2179638"/>
          <p14:tracePt t="78994" x="5935663" y="2163763"/>
          <p14:tracePt t="79013" x="5829300" y="2163763"/>
          <p14:tracePt t="79032" x="5761038" y="2163763"/>
          <p14:tracePt t="79051" x="5684838" y="2163763"/>
          <p14:tracePt t="79070" x="5616575" y="2163763"/>
          <p14:tracePt t="79088" x="5546725" y="2163763"/>
          <p14:tracePt t="79107" x="5470525" y="2163763"/>
          <p14:tracePt t="79126" x="5341938" y="2163763"/>
          <p14:tracePt t="79144" x="5235575" y="2163763"/>
          <p14:tracePt t="79162" x="5113338" y="2163763"/>
          <p14:tracePt t="79178" x="5013325" y="2163763"/>
          <p14:tracePt t="79197" x="4838700" y="2163763"/>
          <p14:tracePt t="79214" x="4754563" y="2163763"/>
          <p14:tracePt t="79234" x="4724400" y="2163763"/>
          <p14:tracePt t="79255" x="4686300" y="2163763"/>
          <p14:tracePt t="79273" x="4648200" y="2171700"/>
          <p14:tracePt t="79294" x="4541838" y="2193925"/>
          <p14:tracePt t="79313" x="4465638" y="2209800"/>
          <p14:tracePt t="79333" x="4403725" y="2209800"/>
          <p14:tracePt t="79353" x="4365625" y="2225675"/>
          <p14:tracePt t="79371" x="4343400" y="2239963"/>
          <p14:tracePt t="79392" x="4327525" y="2247900"/>
          <p14:tracePt t="79410" x="4313238" y="2255838"/>
          <p14:tracePt t="79429" x="4289425" y="2263775"/>
          <p14:tracePt t="79448" x="4275138" y="2270125"/>
          <p14:tracePt t="79468" x="4237038" y="2278063"/>
          <p14:tracePt t="79487" x="4183063" y="2301875"/>
          <p14:tracePt t="79507" x="4152900" y="2301875"/>
          <p14:tracePt t="79530" x="4114800" y="2324100"/>
          <p14:tracePt t="79548" x="4084638" y="2332038"/>
          <p14:tracePt t="79567" x="4076700" y="2339975"/>
          <p14:tracePt t="79586" x="4046538" y="2346325"/>
          <p14:tracePt t="79606" x="3984625" y="2346325"/>
          <p14:tracePt t="79626" x="3940175" y="2346325"/>
          <p14:tracePt t="79648" x="3832225" y="2346325"/>
          <p14:tracePt t="79665" x="3787775" y="2346325"/>
          <p14:tracePt t="79683" x="3756025" y="2346325"/>
          <p14:tracePt t="79700" x="3733800" y="2346325"/>
          <p14:tracePt t="79720" x="3711575" y="2346325"/>
          <p14:tracePt t="79738" x="3695700" y="2346325"/>
          <p14:tracePt t="79756" x="3687763" y="2346325"/>
          <p14:tracePt t="79774" x="3649663" y="2346325"/>
          <p14:tracePt t="79792" x="3611563" y="2346325"/>
          <p14:tracePt t="79812" x="3597275" y="2362200"/>
          <p14:tracePt t="79832" x="3589338" y="2362200"/>
          <p14:tracePt t="79849" x="3589338" y="2370138"/>
          <p14:tracePt t="79866" x="3589338" y="2392363"/>
          <p14:tracePt t="79884" x="3589338" y="2416175"/>
          <p14:tracePt t="79903" x="3589338" y="2460625"/>
          <p14:tracePt t="79922" x="3619500" y="2492375"/>
          <p14:tracePt t="79941" x="3657600" y="2530475"/>
          <p14:tracePt t="79961" x="3687763" y="2552700"/>
          <p14:tracePt t="79981" x="3725863" y="2574925"/>
          <p14:tracePt t="80001" x="3763963" y="2590800"/>
          <p14:tracePt t="80021" x="3832225" y="2606675"/>
          <p14:tracePt t="80041" x="3886200" y="2606675"/>
          <p14:tracePt t="80059" x="3992563" y="2620963"/>
          <p14:tracePt t="80078" x="4213225" y="2636838"/>
          <p14:tracePt t="80097" x="4389438" y="2636838"/>
          <p14:tracePt t="80117" x="4625975" y="2636838"/>
          <p14:tracePt t="80136" x="4746625" y="2636838"/>
          <p14:tracePt t="80156" x="4846638" y="2628900"/>
          <p14:tracePt t="80176" x="5006975" y="2606675"/>
          <p14:tracePt t="80196" x="5135563" y="2606675"/>
          <p14:tracePt t="80214" x="5440363" y="2606675"/>
          <p14:tracePt t="80233" x="5799138" y="2606675"/>
          <p14:tracePt t="80252" x="6194425" y="2606675"/>
          <p14:tracePt t="80271" x="6599238" y="2606675"/>
          <p14:tracePt t="80290" x="6713538" y="2606675"/>
          <p14:tracePt t="80307" x="6743700" y="2598738"/>
          <p14:tracePt t="80328" x="6759575" y="2598738"/>
          <p14:tracePt t="80345" x="6759575" y="2590800"/>
          <p14:tracePt t="80362" x="6759575" y="2582863"/>
          <p14:tracePt t="80381" x="6759575" y="2560638"/>
          <p14:tracePt t="80399" x="6759575" y="2544763"/>
          <p14:tracePt t="80416" x="6759575" y="2536825"/>
          <p14:tracePt t="80435" x="6751638" y="2514600"/>
          <p14:tracePt t="80453" x="6705600" y="2460625"/>
          <p14:tracePt t="80472" x="6621463" y="2392363"/>
          <p14:tracePt t="80493" x="6446838" y="2270125"/>
          <p14:tracePt t="80511" x="6340475" y="2163763"/>
          <p14:tracePt t="80530" x="6232525" y="2103438"/>
          <p14:tracePt t="80549" x="6065838" y="2049463"/>
          <p14:tracePt t="80567" x="5997575" y="2041525"/>
          <p14:tracePt t="80589" x="5867400" y="2041525"/>
          <p14:tracePt t="80608" x="5775325" y="2049463"/>
          <p14:tracePt t="80632" x="5646738" y="2095500"/>
          <p14:tracePt t="80652" x="5584825" y="2125663"/>
          <p14:tracePt t="80673" x="5494338" y="2163763"/>
          <p14:tracePt t="80693" x="5426075" y="2193925"/>
          <p14:tracePt t="80712" x="5349875" y="2232025"/>
          <p14:tracePt t="80733" x="5211763" y="2270125"/>
          <p14:tracePt t="80753" x="5113338" y="2301875"/>
          <p14:tracePt t="80773" x="4945063" y="2346325"/>
          <p14:tracePt t="80793" x="4860925" y="2370138"/>
          <p14:tracePt t="80813" x="4754563" y="2392363"/>
          <p14:tracePt t="80832" x="4708525" y="2408238"/>
          <p14:tracePt t="80859" x="4664075" y="2422525"/>
          <p14:tracePt t="80881" x="4648200" y="2430463"/>
          <p14:tracePt t="80900" x="4632325" y="2430463"/>
          <p14:tracePt t="80918" x="4618038" y="2446338"/>
          <p14:tracePt t="80936" x="4587875" y="2468563"/>
          <p14:tracePt t="80955" x="4556125" y="2492375"/>
          <p14:tracePt t="80974" x="4541838" y="2530475"/>
          <p14:tracePt t="80993" x="4518025" y="2560638"/>
          <p14:tracePt t="81013" x="4503738" y="2590800"/>
          <p14:tracePt t="81033" x="4495800" y="2613025"/>
          <p14:tracePt t="81051" x="4495800" y="2620963"/>
          <p14:tracePt t="81068" x="4495800" y="2628900"/>
          <p14:tracePt t="81102" x="4495800" y="2644775"/>
          <p14:tracePt t="81119" x="4503738" y="2644775"/>
          <p14:tracePt t="81136" x="4518025" y="2644775"/>
          <p14:tracePt t="81155" x="4541838" y="2659063"/>
          <p14:tracePt t="81174" x="4610100" y="2697163"/>
          <p14:tracePt t="81194" x="4702175" y="2705100"/>
          <p14:tracePt t="81213" x="4854575" y="2759075"/>
          <p14:tracePt t="81233" x="5006975" y="2803525"/>
          <p14:tracePt t="81252" x="5159375" y="2841625"/>
          <p14:tracePt t="81271" x="5387975" y="2865438"/>
          <p14:tracePt t="81290" x="5508625" y="2865438"/>
          <p14:tracePt t="81310" x="5654675" y="2865438"/>
          <p14:tracePt t="81327" x="5722938" y="2865438"/>
          <p14:tracePt t="81346" x="5821363" y="2835275"/>
          <p14:tracePt t="81365" x="5965825" y="2797175"/>
          <p14:tracePt t="81384" x="6049963" y="2781300"/>
          <p14:tracePt t="81402" x="6156325" y="2773363"/>
          <p14:tracePt t="81424" x="6340475" y="2765425"/>
          <p14:tracePt t="81445" x="6591300" y="2765425"/>
          <p14:tracePt t="81462" x="6773863" y="2765425"/>
          <p14:tracePt t="81480" x="6988175" y="2765425"/>
          <p14:tracePt t="81498" x="7178675" y="2727325"/>
          <p14:tracePt t="81516" x="7337425" y="2697163"/>
          <p14:tracePt t="81534" x="7467600" y="2636838"/>
          <p14:tracePt t="81552" x="7489825" y="2620963"/>
          <p14:tracePt t="81574" x="7497763" y="2613025"/>
          <p14:tracePt t="81598" x="7497763" y="2606675"/>
          <p14:tracePt t="81631" x="7497763" y="2598738"/>
          <p14:tracePt t="81648" x="7497763" y="2582863"/>
          <p14:tracePt t="81665" x="7483475" y="2552700"/>
          <p14:tracePt t="81683" x="7467600" y="2536825"/>
          <p14:tracePt t="81702" x="7445375" y="2506663"/>
          <p14:tracePt t="81719" x="7413625" y="2498725"/>
          <p14:tracePt t="81743" x="7353300" y="2492375"/>
          <p14:tracePt t="81763" x="7261225" y="2492375"/>
          <p14:tracePt t="81783" x="7056438" y="2492375"/>
          <p14:tracePt t="81802" x="6926263" y="2498725"/>
          <p14:tracePt t="81820" x="6797675" y="2522538"/>
          <p14:tracePt t="81840" x="6659563" y="2552700"/>
          <p14:tracePt t="81863" x="6537325" y="2560638"/>
          <p14:tracePt t="81885" x="6438900" y="2560638"/>
          <p14:tracePt t="81905" x="6384925" y="2560638"/>
          <p14:tracePt t="81922" x="6316663" y="2544763"/>
          <p14:tracePt t="81943" x="6188075" y="2506663"/>
          <p14:tracePt t="81962" x="6096000" y="2506663"/>
          <p14:tracePt t="81981" x="5959475" y="2506663"/>
          <p14:tracePt t="82000" x="5921375" y="2506663"/>
          <p14:tracePt t="82016" x="5867400" y="2506663"/>
          <p14:tracePt t="82034" x="5821363" y="2514600"/>
          <p14:tracePt t="82053" x="5799138" y="2544763"/>
          <p14:tracePt t="82072" x="5775325" y="2560638"/>
          <p14:tracePt t="82091" x="5753100" y="2574925"/>
          <p14:tracePt t="82112" x="5737225" y="2606675"/>
          <p14:tracePt t="82130" x="5715000" y="2636838"/>
          <p14:tracePt t="82150" x="5638800" y="2682875"/>
          <p14:tracePt t="82169" x="5508625" y="2713038"/>
          <p14:tracePt t="82190" x="5241925" y="2751138"/>
          <p14:tracePt t="82210" x="5051425" y="2765425"/>
          <p14:tracePt t="82229" x="4822825" y="2803525"/>
          <p14:tracePt t="82249" x="4732338" y="2811463"/>
          <p14:tracePt t="82267" x="4708525" y="2819400"/>
          <p14:tracePt t="82284" x="4702175" y="2827338"/>
          <p14:tracePt t="82614" x="4702175" y="2819400"/>
          <p14:tracePt t="82646" x="4694238" y="2819400"/>
          <p14:tracePt t="82663" x="4664075" y="2819400"/>
          <p14:tracePt t="82681" x="4602163" y="2819400"/>
          <p14:tracePt t="82697" x="4495800" y="2797175"/>
          <p14:tracePt t="82715" x="4403725" y="2781300"/>
          <p14:tracePt t="82734" x="4251325" y="2720975"/>
          <p14:tracePt t="82752" x="4137025" y="2674938"/>
          <p14:tracePt t="82771" x="4008438" y="2613025"/>
          <p14:tracePt t="82790" x="3787775" y="2498725"/>
          <p14:tracePt t="82808" x="3611563" y="2454275"/>
          <p14:tracePt t="82828" x="3421063" y="2384425"/>
          <p14:tracePt t="82847" x="3146425" y="2332038"/>
          <p14:tracePt t="82869" x="2979738" y="2270125"/>
          <p14:tracePt t="82887" x="2963863" y="2263775"/>
          <p14:tracePt t="82943" x="2955925" y="2263775"/>
          <p14:tracePt t="82960" x="2941638" y="2263775"/>
          <p14:tracePt t="82978" x="2865438" y="2247900"/>
          <p14:tracePt t="82997" x="2781300" y="2217738"/>
          <p14:tracePt t="83016" x="2765425" y="2209800"/>
          <p14:tracePt t="83034" x="2759075" y="2209800"/>
          <p14:tracePt t="83053" x="2751138" y="2209800"/>
          <p14:tracePt t="83072" x="2743200" y="2209800"/>
          <p14:tracePt t="83142" x="2727325" y="2209800"/>
          <p14:tracePt t="83166" x="2727325" y="2217738"/>
          <p14:tracePt t="83185" x="2727325" y="2232025"/>
          <p14:tracePt t="83203" x="2727325" y="2255838"/>
          <p14:tracePt t="83222" x="2727325" y="2308225"/>
          <p14:tracePt t="83240" x="2759075" y="2354263"/>
          <p14:tracePt t="83257" x="2789238" y="2400300"/>
          <p14:tracePt t="83277" x="2819400" y="2430463"/>
          <p14:tracePt t="83297" x="2835275" y="2438400"/>
          <p14:tracePt t="83317" x="2849563" y="2454275"/>
          <p14:tracePt t="83438" x="2857500" y="2468563"/>
          <p14:tracePt t="83456" x="2857500" y="2484438"/>
          <p14:tracePt t="83475" x="2865438" y="2506663"/>
          <p14:tracePt t="83542" x="2873375" y="2514600"/>
          <p14:tracePt t="83574" x="2879725" y="2514600"/>
          <p14:tracePt t="83592" x="2887663" y="2514600"/>
          <p14:tracePt t="83614" x="2895600" y="2514600"/>
          <p14:tracePt t="83654" x="2903538" y="2514600"/>
          <p14:tracePt t="83679" x="2911475" y="2514600"/>
          <p14:tracePt t="83696" x="2933700" y="2522538"/>
          <p14:tracePt t="83715" x="2955925" y="2560638"/>
          <p14:tracePt t="83734" x="2971800" y="2574925"/>
          <p14:tracePt t="83774" x="2979738" y="2574925"/>
          <p14:tracePt t="83792" x="2987675" y="2574925"/>
          <p14:tracePt t="83808" x="2994025" y="2560638"/>
          <p14:tracePt t="83826" x="3009900" y="2536825"/>
          <p14:tracePt t="83846" x="3017838" y="2522538"/>
          <p14:tracePt t="83883" x="3017838" y="2514600"/>
          <p14:tracePt t="83927" x="3017838" y="2506663"/>
          <p14:tracePt t="83945" x="3017838" y="2492375"/>
          <p14:tracePt t="83964" x="3017838" y="2484438"/>
          <p14:tracePt t="83982" x="3017838" y="2468563"/>
          <p14:tracePt t="84006" x="3017838" y="2460625"/>
          <p14:tracePt t="84023" x="3017838" y="2454275"/>
          <p14:tracePt t="84041" x="3017838" y="2438400"/>
          <p14:tracePt t="84063" x="3009900" y="2430463"/>
          <p14:tracePt t="84082" x="3001963" y="2430463"/>
          <p14:tracePt t="84100" x="2994025" y="2416175"/>
          <p14:tracePt t="84118" x="2979738" y="2408238"/>
          <p14:tracePt t="84135" x="2979738" y="2400300"/>
          <p14:tracePt t="84158" x="2971800" y="2392363"/>
          <p14:tracePt t="84176" x="2963863" y="2392363"/>
          <p14:tracePt t="84195" x="2955925" y="2392363"/>
          <p14:tracePt t="84213" x="2941638" y="2392363"/>
          <p14:tracePt t="84232" x="2925763" y="2392363"/>
          <p14:tracePt t="84250" x="2903538" y="2384425"/>
          <p14:tracePt t="84270" x="2841625" y="2378075"/>
          <p14:tracePt t="84289" x="2811463" y="2370138"/>
          <p14:tracePt t="84309" x="2773363" y="2362200"/>
          <p14:tracePt t="84327" x="2765425" y="2346325"/>
          <p14:tracePt t="84346" x="2759075" y="2346325"/>
          <p14:tracePt t="84364" x="2759075" y="2339975"/>
          <p14:tracePt t="84454" x="2751138" y="2339975"/>
          <p14:tracePt t="84472" x="2751138" y="2362200"/>
          <p14:tracePt t="84490" x="2751138" y="2400300"/>
          <p14:tracePt t="84507" x="2751138" y="2446338"/>
          <p14:tracePt t="84525" x="2751138" y="2492375"/>
          <p14:tracePt t="84543" x="2759075" y="2514600"/>
          <p14:tracePt t="84562" x="2759075" y="2522538"/>
          <p14:tracePt t="84581" x="2759075" y="2530475"/>
          <p14:tracePt t="84662" x="2751138" y="2530475"/>
          <p14:tracePt t="84679" x="2735263" y="2522538"/>
          <p14:tracePt t="84697" x="2705100" y="2506663"/>
          <p14:tracePt t="84719" x="2628900" y="2498725"/>
          <p14:tracePt t="84739" x="2574925" y="2498725"/>
          <p14:tracePt t="84760" x="2416175" y="2498725"/>
          <p14:tracePt t="84779" x="2316163" y="2476500"/>
          <p14:tracePt t="84798" x="2217738" y="2460625"/>
          <p14:tracePt t="84817" x="2171700" y="2446338"/>
          <p14:tracePt t="84838" x="2141538" y="2422525"/>
          <p14:tracePt t="84856" x="2133600" y="2416175"/>
          <p14:tracePt t="84874" x="2125663" y="2408238"/>
          <p14:tracePt t="84894" x="2079625" y="2378075"/>
          <p14:tracePt t="84913" x="2027238" y="2346325"/>
          <p14:tracePt t="84934" x="1965325" y="2316163"/>
          <p14:tracePt t="84954" x="1912938" y="2301875"/>
          <p14:tracePt t="84973" x="1874838" y="2293938"/>
          <p14:tracePt t="85010" x="1858963" y="2293938"/>
          <p14:tracePt t="85028" x="1851025" y="2293938"/>
          <p14:tracePt t="85054" x="1844675" y="2293938"/>
          <p14:tracePt t="85134" x="1836738" y="2293938"/>
          <p14:tracePt t="85167" x="1828800" y="2301875"/>
          <p14:tracePt t="85206" x="1828800" y="2308225"/>
          <p14:tracePt t="85224" x="1812925" y="2324100"/>
          <p14:tracePt t="85243" x="1806575" y="2324100"/>
          <p14:tracePt t="85262" x="1798638" y="2332038"/>
          <p14:tracePt t="85286" x="1790700" y="2346325"/>
          <p14:tracePt t="85304" x="1782763" y="2346325"/>
          <p14:tracePt t="85321" x="1774825" y="2354263"/>
          <p14:tracePt t="85340" x="1760538" y="2362200"/>
          <p14:tracePt t="85359" x="1736725" y="2370138"/>
          <p14:tracePt t="85377" x="1706563" y="2378075"/>
          <p14:tracePt t="85397" x="1616075" y="2408238"/>
          <p14:tracePt t="85416" x="1554163" y="2422525"/>
          <p14:tracePt t="85436" x="1508125" y="2454275"/>
          <p14:tracePt t="85455" x="1463675" y="2484438"/>
          <p14:tracePt t="85473" x="1431925" y="2514600"/>
          <p14:tracePt t="85493" x="1409700" y="2544763"/>
          <p14:tracePt t="85511" x="1387475" y="2568575"/>
          <p14:tracePt t="85530" x="1379538" y="2574925"/>
          <p14:tracePt t="85548" x="1371600" y="2574925"/>
          <p14:tracePt t="85726" x="1379538" y="2574925"/>
          <p14:tracePt t="85758" x="1387475" y="2574925"/>
          <p14:tracePt t="85775" x="1393825" y="2574925"/>
          <p14:tracePt t="85792" x="1401763" y="2574925"/>
          <p14:tracePt t="85814" x="1409700" y="2574925"/>
          <p14:tracePt t="85832" x="1425575" y="2574925"/>
          <p14:tracePt t="85850" x="1431925" y="2574925"/>
          <p14:tracePt t="85868" x="1439863" y="2574925"/>
          <p14:tracePt t="85886" x="1455738" y="2574925"/>
          <p14:tracePt t="85903" x="1477963" y="2574925"/>
          <p14:tracePt t="85921" x="1501775" y="2568575"/>
          <p14:tracePt t="85941" x="1546225" y="2568575"/>
          <p14:tracePt t="85959" x="1600200" y="2560638"/>
          <p14:tracePt t="85977" x="1646238" y="2560638"/>
          <p14:tracePt t="85995" x="1692275" y="2560638"/>
          <p14:tracePt t="86013" x="1752600" y="2560638"/>
          <p14:tracePt t="86031" x="1782763" y="2560638"/>
          <p14:tracePt t="86049" x="1812925" y="2560638"/>
          <p14:tracePt t="86069" x="1866900" y="2560638"/>
          <p14:tracePt t="86086" x="1897063" y="2560638"/>
          <p14:tracePt t="86104" x="1920875" y="2560638"/>
          <p14:tracePt t="86123" x="1951038" y="2560638"/>
          <p14:tracePt t="86142" x="1981200" y="2560638"/>
          <p14:tracePt t="86160" x="2019300" y="2560638"/>
          <p14:tracePt t="86177" x="2041525" y="2560638"/>
          <p14:tracePt t="86195" x="2073275" y="2560638"/>
          <p14:tracePt t="86212" x="2095500" y="2560638"/>
          <p14:tracePt t="86229" x="2117725" y="2560638"/>
          <p14:tracePt t="86247" x="2141538" y="2560638"/>
          <p14:tracePt t="86270" x="2163763" y="2560638"/>
          <p14:tracePt t="86288" x="2201863" y="2560638"/>
          <p14:tracePt t="86305" x="2225675" y="2560638"/>
          <p14:tracePt t="86324" x="2247900" y="2560638"/>
          <p14:tracePt t="86342" x="2286000" y="2560638"/>
          <p14:tracePt t="86359" x="2301875" y="2560638"/>
          <p14:tracePt t="86376" x="2324100" y="2560638"/>
          <p14:tracePt t="86393" x="2370138" y="2560638"/>
          <p14:tracePt t="86411" x="2416175" y="2560638"/>
          <p14:tracePt t="86429" x="2468563" y="2560638"/>
          <p14:tracePt t="86446" x="2498725" y="2560638"/>
          <p14:tracePt t="86466" x="2522538" y="2560638"/>
          <p14:tracePt t="86486" x="2568575" y="2560638"/>
          <p14:tracePt t="86505" x="2590800" y="2560638"/>
          <p14:tracePt t="86524" x="2606675" y="2560638"/>
          <p14:tracePt t="86543" x="2636838" y="2568575"/>
          <p14:tracePt t="86562" x="2667000" y="2574925"/>
          <p14:tracePt t="86580" x="2697163" y="2582863"/>
          <p14:tracePt t="86599" x="2765425" y="2606675"/>
          <p14:tracePt t="86621" x="2849563" y="2620963"/>
          <p14:tracePt t="86642" x="2903538" y="2620963"/>
          <p14:tracePt t="86660" x="2955925" y="2636838"/>
          <p14:tracePt t="86678" x="3025775" y="2636838"/>
          <p14:tracePt t="86696" x="3055938" y="2636838"/>
          <p14:tracePt t="86714" x="3094038" y="2636838"/>
          <p14:tracePt t="86732" x="3116263" y="2636838"/>
          <p14:tracePt t="86750" x="3140075" y="2636838"/>
          <p14:tracePt t="86769" x="3146425" y="2636838"/>
          <p14:tracePt t="86787" x="3162300" y="2636838"/>
          <p14:tracePt t="86805" x="3200400" y="2620963"/>
          <p14:tracePt t="86823" x="3238500" y="2613025"/>
          <p14:tracePt t="86842" x="3276600" y="2613025"/>
          <p14:tracePt t="86859" x="3298825" y="2606675"/>
          <p14:tracePt t="86877" x="3322638" y="2598738"/>
          <p14:tracePt t="86912" x="3322638" y="2590800"/>
          <p14:tracePt t="86928" x="3330575" y="2590800"/>
          <p14:tracePt t="86951" x="3330575" y="2582863"/>
          <p14:tracePt t="86982" x="3330575" y="2574925"/>
          <p14:tracePt t="87054" x="3330575" y="2568575"/>
          <p14:tracePt t="87072" x="3330575" y="2560638"/>
          <p14:tracePt t="87090" x="3330575" y="2552700"/>
          <p14:tracePt t="87107" x="3330575" y="2536825"/>
          <p14:tracePt t="87136" x="3330575" y="2530475"/>
          <p14:tracePt t="87153" x="3330575" y="2514600"/>
          <p14:tracePt t="87172" x="3330575" y="2492375"/>
          <p14:tracePt t="87190" x="3330575" y="2460625"/>
          <p14:tracePt t="87207" x="3330575" y="2454275"/>
          <p14:tracePt t="87225" x="3330575" y="2438400"/>
          <p14:tracePt t="87246" x="3330575" y="2430463"/>
          <p14:tracePt t="87271" x="3330575" y="2416175"/>
          <p14:tracePt t="87334" x="3330575" y="2408238"/>
          <p14:tracePt t="87358" x="3322638" y="2400300"/>
          <p14:tracePt t="87376" x="3306763" y="2384425"/>
          <p14:tracePt t="87394" x="3284538" y="2362200"/>
          <p14:tracePt t="87412" x="3268663" y="2339975"/>
          <p14:tracePt t="87431" x="3254375" y="2332038"/>
          <p14:tracePt t="87466" x="3246438" y="2316163"/>
          <p14:tracePt t="87487" x="3238500" y="2308225"/>
          <p14:tracePt t="87504" x="3230563" y="2308225"/>
          <p14:tracePt t="87525" x="3216275" y="2286000"/>
          <p14:tracePt t="87543" x="3192463" y="2270125"/>
          <p14:tracePt t="87561" x="3178175" y="2247900"/>
          <p14:tracePt t="87580" x="3170238" y="2239963"/>
          <p14:tracePt t="87598" x="3154363" y="2232025"/>
          <p14:tracePt t="87638" x="3146425" y="2232025"/>
          <p14:tracePt t="87657" x="3132138" y="2217738"/>
          <p14:tracePt t="87675" x="3116263" y="2217738"/>
          <p14:tracePt t="87693" x="3070225" y="2193925"/>
          <p14:tracePt t="87712" x="3055938" y="2187575"/>
          <p14:tracePt t="87731" x="3025775" y="2179638"/>
          <p14:tracePt t="87750" x="3001963" y="2163763"/>
          <p14:tracePt t="87771" x="2979738" y="2163763"/>
          <p14:tracePt t="87790" x="2949575" y="2163763"/>
          <p14:tracePt t="87808" x="2917825" y="2163763"/>
          <p14:tracePt t="87827" x="2903538" y="2163763"/>
          <p14:tracePt t="87844" x="2879725" y="2163763"/>
          <p14:tracePt t="87862" x="2803525" y="2163763"/>
          <p14:tracePt t="87880" x="2743200" y="2163763"/>
          <p14:tracePt t="87898" x="2659063" y="2163763"/>
          <p14:tracePt t="87915" x="2613025" y="2163763"/>
          <p14:tracePt t="87933" x="2568575" y="2163763"/>
          <p14:tracePt t="87951" x="2544763" y="2163763"/>
          <p14:tracePt t="87968" x="2536825" y="2163763"/>
          <p14:tracePt t="87985" x="2514600" y="2171700"/>
          <p14:tracePt t="88006" x="2468563" y="2171700"/>
          <p14:tracePt t="88025" x="2438400" y="2171700"/>
          <p14:tracePt t="88043" x="2416175" y="2171700"/>
          <p14:tracePt t="88063" x="2392363" y="2187575"/>
          <p14:tracePt t="88082" x="2378075" y="2187575"/>
          <p14:tracePt t="88100" x="2354263" y="2187575"/>
          <p14:tracePt t="88117" x="2339975" y="2187575"/>
          <p14:tracePt t="88134" x="2316163" y="2187575"/>
          <p14:tracePt t="88152" x="2308225" y="2187575"/>
          <p14:tracePt t="88170" x="2278063" y="2187575"/>
          <p14:tracePt t="88191" x="2193925" y="2187575"/>
          <p14:tracePt t="88208" x="2133600" y="2187575"/>
          <p14:tracePt t="88226" x="2103438" y="2187575"/>
          <p14:tracePt t="88245" x="2057400" y="2187575"/>
          <p14:tracePt t="88262" x="2049463" y="2187575"/>
          <p14:tracePt t="88283" x="2035175" y="2187575"/>
          <p14:tracePt t="88301" x="2027238" y="2187575"/>
          <p14:tracePt t="88319" x="2011363" y="2187575"/>
          <p14:tracePt t="88336" x="2003425" y="2187575"/>
          <p14:tracePt t="88354" x="1973263" y="2187575"/>
          <p14:tracePt t="88373" x="1897063" y="2187575"/>
          <p14:tracePt t="88392" x="1858963" y="2171700"/>
          <p14:tracePt t="88409" x="1836738" y="2163763"/>
          <p14:tracePt t="88446" x="1820863" y="2163763"/>
          <p14:tracePt t="88486" x="1806575" y="2163763"/>
          <p14:tracePt t="88526" x="1798638" y="2163763"/>
          <p14:tracePt t="88550" x="1790700" y="2163763"/>
          <p14:tracePt t="88568" x="1774825" y="2155825"/>
          <p14:tracePt t="88598" x="1768475" y="2155825"/>
          <p14:tracePt t="88630" x="1752600" y="2155825"/>
          <p14:tracePt t="88651" x="1722438" y="2155825"/>
          <p14:tracePt t="88667" x="1692275" y="2149475"/>
          <p14:tracePt t="88686" x="1608138" y="2149475"/>
          <p14:tracePt t="88704" x="1577975" y="2149475"/>
          <p14:tracePt t="88722" x="1546225" y="2149475"/>
          <p14:tracePt t="88741" x="1508125" y="2149475"/>
          <p14:tracePt t="88759" x="1501775" y="2149475"/>
          <p14:tracePt t="88778" x="1493838" y="2149475"/>
          <p14:tracePt t="88795" x="1485900" y="2149475"/>
          <p14:tracePt t="88838" x="1477963" y="2149475"/>
          <p14:tracePt t="88862" x="1470025" y="2149475"/>
          <p14:tracePt t="88880" x="1447800" y="2149475"/>
          <p14:tracePt t="88897" x="1417638" y="2149475"/>
          <p14:tracePt t="88914" x="1401763" y="2149475"/>
          <p14:tracePt t="88931" x="1371600" y="2149475"/>
          <p14:tracePt t="88949" x="1363663" y="2163763"/>
          <p14:tracePt t="88966" x="1363663" y="2171700"/>
          <p14:tracePt t="88983" x="1363663" y="2179638"/>
          <p14:tracePt t="89001" x="1363663" y="2187575"/>
          <p14:tracePt t="89038" x="1363663" y="2201863"/>
          <p14:tracePt t="89062" x="1355725" y="2209800"/>
          <p14:tracePt t="89086" x="1355725" y="2225675"/>
          <p14:tracePt t="89105" x="1355725" y="2232025"/>
          <p14:tracePt t="89123" x="1355725" y="2239963"/>
          <p14:tracePt t="89142" x="1355725" y="2255838"/>
          <p14:tracePt t="89161" x="1355725" y="2270125"/>
          <p14:tracePt t="89178" x="1355725" y="2278063"/>
          <p14:tracePt t="89196" x="1355725" y="2286000"/>
          <p14:tracePt t="89214" x="1355725" y="2293938"/>
          <p14:tracePt t="89239" x="1349375" y="2308225"/>
          <p14:tracePt t="89262" x="1341438" y="2324100"/>
          <p14:tracePt t="89281" x="1333500" y="2332038"/>
          <p14:tracePt t="89300" x="1333500" y="2339975"/>
          <p14:tracePt t="89317" x="1317625" y="2354263"/>
          <p14:tracePt t="89335" x="1317625" y="2370138"/>
          <p14:tracePt t="89353" x="1311275" y="2378075"/>
          <p14:tracePt t="89370" x="1311275" y="2384425"/>
          <p14:tracePt t="89388" x="1311275" y="2392363"/>
          <p14:tracePt t="89407" x="1303338" y="2408238"/>
          <p14:tracePt t="89426" x="1303338" y="2430463"/>
          <p14:tracePt t="89464" x="1303338" y="2454275"/>
          <p14:tracePt t="89481" x="1303338" y="2460625"/>
          <p14:tracePt t="89499" x="1303338" y="2476500"/>
          <p14:tracePt t="89517" x="1303338" y="2498725"/>
          <p14:tracePt t="89533" x="1303338" y="2514600"/>
          <p14:tracePt t="89552" x="1311275" y="2522538"/>
          <p14:tracePt t="89570" x="1317625" y="2552700"/>
          <p14:tracePt t="89591" x="1341438" y="2582863"/>
          <p14:tracePt t="89612" x="1349375" y="2598738"/>
          <p14:tracePt t="89629" x="1355725" y="2606675"/>
          <p14:tracePt t="89656" x="1363663" y="2606675"/>
          <p14:tracePt t="89674" x="1379538" y="2606675"/>
          <p14:tracePt t="89695" x="1393825" y="2606675"/>
          <p14:tracePt t="89712" x="1417638" y="2606675"/>
          <p14:tracePt t="89728" x="1439863" y="2590800"/>
          <p14:tracePt t="89748" x="1455738" y="2590800"/>
          <p14:tracePt t="89766" x="1477963" y="2590800"/>
          <p14:tracePt t="89784" x="1501775" y="2590800"/>
          <p14:tracePt t="89802" x="1531938" y="2590800"/>
          <p14:tracePt t="89819" x="1554163" y="2590800"/>
          <p14:tracePt t="89837" x="1608138" y="2590800"/>
          <p14:tracePt t="89855" x="1654175" y="2590800"/>
          <p14:tracePt t="89873" x="1714500" y="2590800"/>
          <p14:tracePt t="89892" x="1790700" y="2590800"/>
          <p14:tracePt t="89911" x="1943100" y="2590800"/>
          <p14:tracePt t="89928" x="2057400" y="2590800"/>
          <p14:tracePt t="89947" x="2133600" y="2568575"/>
          <p14:tracePt t="89965" x="2201863" y="2560638"/>
          <p14:tracePt t="89984" x="2217738" y="2552700"/>
          <p14:tracePt t="90002" x="2255838" y="2552700"/>
          <p14:tracePt t="90020" x="2293938" y="2552700"/>
          <p14:tracePt t="90037" x="2370138" y="2552700"/>
          <p14:tracePt t="90055" x="2422525" y="2552700"/>
          <p14:tracePt t="90073" x="2468563" y="2552700"/>
          <p14:tracePt t="90093" x="2522538" y="2552700"/>
          <p14:tracePt t="90112" x="2552700" y="2552700"/>
          <p14:tracePt t="90131" x="2598738" y="2552700"/>
          <p14:tracePt t="90150" x="2659063" y="2552700"/>
          <p14:tracePt t="90168" x="2720975" y="2552700"/>
          <p14:tracePt t="90185" x="2789238" y="2552700"/>
          <p14:tracePt t="90202" x="2849563" y="2552700"/>
          <p14:tracePt t="90219" x="2911475" y="2552700"/>
          <p14:tracePt t="90236" x="2971800" y="2552700"/>
          <p14:tracePt t="90253" x="3048000" y="2552700"/>
          <p14:tracePt t="90271" x="3070225" y="2552700"/>
          <p14:tracePt t="90289" x="3094038" y="2552700"/>
          <p14:tracePt t="90309" x="3116263" y="2552700"/>
          <p14:tracePt t="90327" x="3140075" y="2552700"/>
          <p14:tracePt t="90345" x="3162300" y="2552700"/>
          <p14:tracePt t="90363" x="3192463" y="2552700"/>
          <p14:tracePt t="90380" x="3216275" y="2552700"/>
          <p14:tracePt t="90398" x="3238500" y="2552700"/>
          <p14:tracePt t="90415" x="3246438" y="2552700"/>
          <p14:tracePt t="90434" x="3254375" y="2552700"/>
          <p14:tracePt t="90451" x="3268663" y="2552700"/>
          <p14:tracePt t="90470" x="3314700" y="2552700"/>
          <p14:tracePt t="90487" x="3336925" y="2552700"/>
          <p14:tracePt t="90504" x="3368675" y="2544763"/>
          <p14:tracePt t="90522" x="3382963" y="2536825"/>
          <p14:tracePt t="90541" x="3406775" y="2536825"/>
          <p14:tracePt t="90777" x="3406775" y="2530475"/>
          <p14:tracePt t="90814" x="3398838" y="2514600"/>
          <p14:tracePt t="90838" x="3390900" y="2506663"/>
          <p14:tracePt t="90870" x="3390900" y="2498725"/>
          <p14:tracePt t="90887" x="3390900" y="2492375"/>
          <p14:tracePt t="90912" x="3390900" y="2476500"/>
          <p14:tracePt t="90929" x="3390900" y="2460625"/>
          <p14:tracePt t="90946" x="3390900" y="2446338"/>
          <p14:tracePt t="90966" x="3390900" y="2422525"/>
          <p14:tracePt t="90982" x="3390900" y="2408238"/>
          <p14:tracePt t="91006" x="3382963" y="2400300"/>
          <p14:tracePt t="91087" x="3382963" y="2384425"/>
          <p14:tracePt t="91124" x="3382963" y="2354263"/>
          <p14:tracePt t="91142" x="3390900" y="2339975"/>
          <p14:tracePt t="91166" x="3390900" y="2332038"/>
          <p14:tracePt t="91190" x="3390900" y="2324100"/>
          <p14:tracePt t="91222" x="3390900" y="2316163"/>
          <p14:tracePt t="91262" x="3390900" y="2308225"/>
          <p14:tracePt t="91286" x="3382963" y="2286000"/>
          <p14:tracePt t="91304" x="3382963" y="2278063"/>
          <p14:tracePt t="91323" x="3375025" y="2263775"/>
          <p14:tracePt t="91340" x="3375025" y="2255838"/>
          <p14:tracePt t="91358" x="3368675" y="2239963"/>
          <p14:tracePt t="91431" x="3360738" y="2232025"/>
          <p14:tracePt t="91449" x="3352800" y="2225675"/>
          <p14:tracePt t="91468" x="3352800" y="2217738"/>
          <p14:tracePt t="91486" x="3322638" y="2217738"/>
          <p14:tracePt t="91503" x="3314700" y="2209800"/>
          <p14:tracePt t="91521" x="3306763" y="2201863"/>
          <p14:tracePt t="91856" x="3298825" y="2201863"/>
          <p14:tracePt t="91918" x="3292475" y="2201863"/>
          <p14:tracePt t="91934" x="3284538" y="2201863"/>
          <p14:tracePt t="91958" x="3268663" y="2201863"/>
          <p14:tracePt t="91975" x="3268663" y="2209800"/>
          <p14:tracePt t="91992" x="3260725" y="2225675"/>
          <p14:tracePt t="92011" x="3246438" y="2232025"/>
          <p14:tracePt t="92029" x="3238500" y="2239963"/>
          <p14:tracePt t="92049" x="3230563" y="2239963"/>
          <p14:tracePt t="92086" x="3222625" y="2239963"/>
          <p14:tracePt t="92103" x="3208338" y="2239963"/>
          <p14:tracePt t="92120" x="3200400" y="2239963"/>
          <p14:tracePt t="92137" x="3184525" y="2232025"/>
          <p14:tracePt t="92155" x="3162300" y="2232025"/>
          <p14:tracePt t="92172" x="3124200" y="2217738"/>
          <p14:tracePt t="92192" x="3055938" y="2209800"/>
          <p14:tracePt t="92211" x="2971800" y="2209800"/>
          <p14:tracePt t="92229" x="2865438" y="2209800"/>
          <p14:tracePt t="92250" x="2797175" y="2217738"/>
          <p14:tracePt t="92268" x="2759075" y="2225675"/>
          <p14:tracePt t="92287" x="2689225" y="2225675"/>
          <p14:tracePt t="92305" x="2674938" y="2225675"/>
          <p14:tracePt t="92323" x="2667000" y="2225675"/>
          <p14:tracePt t="92342" x="2651125" y="2225675"/>
          <p14:tracePt t="92360" x="2636838" y="2225675"/>
          <p14:tracePt t="92377" x="2613025" y="2225675"/>
          <p14:tracePt t="92397" x="2574925" y="2217738"/>
          <p14:tracePt t="92415" x="2544763" y="2217738"/>
          <p14:tracePt t="92434" x="2506663" y="2217738"/>
          <p14:tracePt t="92454" x="2468563" y="2217738"/>
          <p14:tracePt t="92472" x="2446338" y="2217738"/>
          <p14:tracePt t="92490" x="2430463" y="2217738"/>
          <p14:tracePt t="92558" x="2416175" y="2217738"/>
          <p14:tracePt t="92575" x="2400300" y="2217738"/>
          <p14:tracePt t="92593" x="2378075" y="2217738"/>
          <p14:tracePt t="92610" x="2362200" y="2225675"/>
          <p14:tracePt t="92628" x="2332038" y="2225675"/>
          <p14:tracePt t="92651" x="2263775" y="2232025"/>
          <p14:tracePt t="92670" x="2201863" y="2232025"/>
          <p14:tracePt t="92688" x="2155825" y="2232025"/>
          <p14:tracePt t="92705" x="2125663" y="2225675"/>
          <p14:tracePt t="92724" x="2095500" y="2201863"/>
          <p14:tracePt t="92743" x="2049463" y="2171700"/>
          <p14:tracePt t="92763" x="2027238" y="2155825"/>
          <p14:tracePt t="92783" x="2011363" y="2155825"/>
          <p14:tracePt t="92802" x="1997075" y="2149475"/>
          <p14:tracePt t="92821" x="1935163" y="2149475"/>
          <p14:tracePt t="92840" x="1882775" y="2149475"/>
          <p14:tracePt t="92858" x="1828800" y="2149475"/>
          <p14:tracePt t="92875" x="1782763" y="2149475"/>
          <p14:tracePt t="92893" x="1706563" y="2141538"/>
          <p14:tracePt t="92912" x="1660525" y="2125663"/>
          <p14:tracePt t="92931" x="1584325" y="2111375"/>
          <p14:tracePt t="92949" x="1455738" y="2087563"/>
          <p14:tracePt t="92968" x="1387475" y="2087563"/>
          <p14:tracePt t="92989" x="1303338" y="2087563"/>
          <p14:tracePt t="93079" x="1295400" y="2087563"/>
          <p14:tracePt t="93102" x="1287463" y="2087563"/>
          <p14:tracePt t="93142" x="1279525" y="2087563"/>
          <p14:tracePt t="93159" x="1273175" y="2095500"/>
          <p14:tracePt t="93177" x="1273175" y="2111375"/>
          <p14:tracePt t="93196" x="1273175" y="2117725"/>
          <p14:tracePt t="93214" x="1257300" y="2125663"/>
          <p14:tracePt t="93233" x="1257300" y="2133600"/>
          <p14:tracePt t="93271" x="1249363" y="2141538"/>
          <p14:tracePt t="93288" x="1241425" y="2141538"/>
          <p14:tracePt t="93305" x="1227138" y="2155825"/>
          <p14:tracePt t="93323" x="1211263" y="2163763"/>
          <p14:tracePt t="93343" x="1203325" y="2187575"/>
          <p14:tracePt t="93362" x="1189038" y="2217738"/>
          <p14:tracePt t="93384" x="1181100" y="2247900"/>
          <p14:tracePt t="93404" x="1181100" y="2263775"/>
          <p14:tracePt t="93488" x="1181100" y="2270125"/>
          <p14:tracePt t="93515" x="1181100" y="2278063"/>
          <p14:tracePt t="93542" x="1203325" y="2286000"/>
          <p14:tracePt t="93564" x="1241425" y="2308225"/>
          <p14:tracePt t="93585" x="1295400" y="2354263"/>
          <p14:tracePt t="93606" x="1387475" y="2416175"/>
          <p14:tracePt t="93624" x="1425575" y="2446338"/>
          <p14:tracePt t="93651" x="1470025" y="2484438"/>
          <p14:tracePt t="93670" x="1546225" y="2536825"/>
          <p14:tracePt t="93689" x="1570038" y="2568575"/>
          <p14:tracePt t="93709" x="1600200" y="2613025"/>
          <p14:tracePt t="93727" x="1600200" y="2628900"/>
          <p14:tracePt t="93747" x="1608138" y="2644775"/>
          <p14:tracePt t="93767" x="1608138" y="2667000"/>
          <p14:tracePt t="93786" x="1608138" y="2689225"/>
          <p14:tracePt t="93804" x="1608138" y="2713038"/>
          <p14:tracePt t="93822" x="1608138" y="2735263"/>
          <p14:tracePt t="93841" x="1600200" y="2765425"/>
          <p14:tracePt t="93862" x="1600200" y="2773363"/>
          <p14:tracePt t="93879" x="1600200" y="2781300"/>
          <p14:tracePt t="93896" x="1592263" y="2781300"/>
          <p14:tracePt t="93913" x="1592263" y="2789238"/>
          <p14:tracePt t="93929" x="1592263" y="2797175"/>
          <p14:tracePt t="93946" x="1584325" y="2803525"/>
          <p14:tracePt t="93974" x="1577975" y="2811463"/>
          <p14:tracePt t="94006" x="1570038" y="2819400"/>
          <p14:tracePt t="94024" x="1562100" y="2819400"/>
          <p14:tracePt t="94042" x="1554163" y="2827338"/>
          <p14:tracePt t="94060" x="1531938" y="2835275"/>
          <p14:tracePt t="94078" x="1524000" y="2841625"/>
          <p14:tracePt t="94122" x="1516063" y="2841625"/>
          <p14:tracePt t="94168" x="1501775" y="2841625"/>
          <p14:tracePt t="94246" x="1501775" y="2849563"/>
          <p14:tracePt t="94270" x="1485900" y="2849563"/>
          <p14:tracePt t="94303" x="1485900" y="2857500"/>
          <p14:tracePt t="94319" x="1477963" y="2865438"/>
          <p14:tracePt t="94342" x="1477963" y="2873375"/>
          <p14:tracePt t="95994" x="1485900" y="2873375"/>
          <p14:tracePt t="96025" x="1654175" y="2827338"/>
          <p14:tracePt t="96043" x="1752600" y="2789238"/>
          <p14:tracePt t="96062" x="1866900" y="2751138"/>
          <p14:tracePt t="96081" x="1889125" y="2743200"/>
          <p14:tracePt t="96098" x="1897063" y="2735263"/>
          <p14:tracePt t="96116" x="1912938" y="2727325"/>
          <p14:tracePt t="96135" x="1927225" y="2697163"/>
          <p14:tracePt t="96154" x="1935163" y="2682875"/>
          <p14:tracePt t="96173" x="1943100" y="2644775"/>
          <p14:tracePt t="96193" x="1958975" y="2628900"/>
          <p14:tracePt t="96212" x="1965325" y="2606675"/>
          <p14:tracePt t="96231" x="1981200" y="2582863"/>
          <p14:tracePt t="96249" x="1989138" y="2574925"/>
          <p14:tracePt t="96272" x="1989138" y="2568575"/>
          <p14:tracePt t="96290" x="1997075" y="2560638"/>
          <p14:tracePt t="96310" x="2011363" y="2560638"/>
          <p14:tracePt t="96328" x="2035175" y="2560638"/>
          <p14:tracePt t="96350" x="2041525" y="2560638"/>
          <p14:tracePt t="96367" x="2057400" y="2560638"/>
          <p14:tracePt t="96656" x="2057400" y="2568575"/>
          <p14:tracePt t="96767" x="2057400" y="2560638"/>
          <p14:tracePt t="96784" x="2065338" y="2530475"/>
          <p14:tracePt t="96803" x="2065338" y="2498725"/>
          <p14:tracePt t="96823" x="2079625" y="2476500"/>
          <p14:tracePt t="96844" x="2079625" y="2468563"/>
          <p14:tracePt t="97144" x="2087563" y="2476500"/>
          <p14:tracePt t="97177" x="2103438" y="2492375"/>
          <p14:tracePt t="97199" x="2117725" y="2514600"/>
          <p14:tracePt t="97217" x="2125663" y="2514600"/>
          <p14:tracePt t="97234" x="2125663" y="2522538"/>
          <p14:tracePt t="97252" x="2133600" y="2530475"/>
          <p14:tracePt t="97270" x="2141538" y="2536825"/>
          <p14:tracePt t="97288" x="2149475" y="2544763"/>
          <p14:tracePt t="97308" x="2171700" y="2574925"/>
          <p14:tracePt t="97329" x="2187575" y="2606675"/>
          <p14:tracePt t="97349" x="2193925" y="2628900"/>
          <p14:tracePt t="97384" x="2193925" y="2636838"/>
          <p14:tracePt t="97648" x="2193925" y="2644775"/>
          <p14:tracePt t="97676" x="2193925" y="2651125"/>
          <p14:tracePt t="97720" x="2187575" y="2651125"/>
          <p14:tracePt t="97759" x="2179638" y="2651125"/>
          <p14:tracePt t="97783" x="2171700" y="2659063"/>
          <p14:tracePt t="97800" x="2163763" y="2659063"/>
          <p14:tracePt t="97817" x="2155825" y="2659063"/>
          <p14:tracePt t="97835" x="2149475" y="2667000"/>
          <p14:tracePt t="98079" x="2141538" y="2667000"/>
          <p14:tracePt t="98514" x="2133600" y="2667000"/>
          <p14:tracePt t="98542" x="2095500" y="2682875"/>
          <p14:tracePt t="98563" x="2073275" y="2697163"/>
          <p14:tracePt t="98581" x="2057400" y="2705100"/>
          <p14:tracePt t="98599" x="2027238" y="2720975"/>
          <p14:tracePt t="98617" x="2019300" y="2720975"/>
          <p14:tracePt t="98634" x="2003425" y="2727325"/>
          <p14:tracePt t="98687" x="1989138" y="2727325"/>
          <p14:tracePt t="98703" x="1989138" y="2735263"/>
          <p14:tracePt t="98722" x="1973263" y="2751138"/>
          <p14:tracePt t="98739" x="1965325" y="2773363"/>
          <p14:tracePt t="98763" x="1943100" y="2819400"/>
          <p14:tracePt t="98781" x="1935163" y="2841625"/>
          <p14:tracePt t="98799" x="1935163" y="2865438"/>
          <p14:tracePt t="98817" x="1927225" y="2879725"/>
          <p14:tracePt t="98834" x="1927225" y="2895600"/>
          <p14:tracePt t="98851" x="1927225" y="2911475"/>
          <p14:tracePt t="98869" x="1920875" y="2933700"/>
          <p14:tracePt t="98887" x="1905000" y="2955925"/>
          <p14:tracePt t="98905" x="1897063" y="2971800"/>
          <p14:tracePt t="98924" x="1874838" y="3009900"/>
          <p14:tracePt t="98943" x="1844675" y="3040063"/>
          <p14:tracePt t="98963" x="1828800" y="3040063"/>
          <p14:tracePt t="98980" x="1812925" y="3055938"/>
          <p14:tracePt t="98999" x="1798638" y="3055938"/>
          <p14:tracePt t="99033" x="1790700" y="3055938"/>
          <p14:tracePt t="99128" x="1782763" y="3055938"/>
          <p14:tracePt t="99163" x="1782763" y="3048000"/>
          <p14:tracePt t="99191" x="1798638" y="3025775"/>
          <p14:tracePt t="99504" x="1806575" y="3025775"/>
          <p14:tracePt t="99538" x="1844675" y="3025775"/>
          <p14:tracePt t="99566" x="1927225" y="3025775"/>
          <p14:tracePt t="99584" x="2003425" y="3025775"/>
          <p14:tracePt t="99602" x="2065338" y="2994025"/>
          <p14:tracePt t="99619" x="2103438" y="2963863"/>
          <p14:tracePt t="99638" x="2125663" y="2941638"/>
          <p14:tracePt t="104159" x="2155825" y="2941638"/>
          <p14:tracePt t="104177" x="2171700" y="2949575"/>
          <p14:tracePt t="104196" x="2193925" y="2955925"/>
          <p14:tracePt t="104214" x="2209800" y="2963863"/>
          <p14:tracePt t="104233" x="2217738" y="2971800"/>
          <p14:tracePt t="104249" x="2225675" y="2971800"/>
          <p14:tracePt t="104282" x="2232025" y="2971800"/>
          <p14:tracePt t="104300" x="2278063" y="2971800"/>
          <p14:tracePt t="104318" x="2316163" y="2994025"/>
          <p14:tracePt t="104335" x="2392363" y="3032125"/>
          <p14:tracePt t="104353" x="2430463" y="3048000"/>
          <p14:tracePt t="104371" x="2438400" y="3055938"/>
          <p14:tracePt t="104388" x="2454275" y="3063875"/>
          <p14:tracePt t="104407" x="2484438" y="3063875"/>
          <p14:tracePt t="104426" x="2522538" y="3040063"/>
          <p14:tracePt t="104448" x="2613025" y="2994025"/>
          <p14:tracePt t="104467" x="2689225" y="2971800"/>
          <p14:tracePt t="104486" x="2827338" y="2971800"/>
          <p14:tracePt t="104505" x="2933700" y="2971800"/>
          <p14:tracePt t="104524" x="3009900" y="2971800"/>
          <p14:tracePt t="104545" x="3140075" y="3001963"/>
          <p14:tracePt t="104564" x="3178175" y="3025775"/>
          <p14:tracePt t="104584" x="3246438" y="3070225"/>
          <p14:tracePt t="104604" x="3336925" y="3124200"/>
          <p14:tracePt t="104624" x="3489325" y="3170238"/>
          <p14:tracePt t="104645" x="3589338" y="3200400"/>
          <p14:tracePt t="104664" x="3673475" y="3208338"/>
          <p14:tracePt t="104684" x="3771900" y="3208338"/>
          <p14:tracePt t="104704" x="3954463" y="3208338"/>
          <p14:tracePt t="104723" x="4098925" y="3216275"/>
          <p14:tracePt t="104744" x="4275138" y="3222625"/>
          <p14:tracePt t="104763" x="4289425" y="3222625"/>
          <p14:tracePt t="105045" x="4283075" y="3216275"/>
          <p14:tracePt t="105064" x="4206875" y="3162300"/>
          <p14:tracePt t="105084" x="4144963" y="3094038"/>
          <p14:tracePt t="105106" x="4038600" y="2949575"/>
          <p14:tracePt t="105124" x="4000500" y="2841625"/>
          <p14:tracePt t="105145" x="3954463" y="2651125"/>
          <p14:tracePt t="105164" x="3940175" y="2552700"/>
          <p14:tracePt t="105184" x="3886200" y="2454275"/>
          <p14:tracePt t="105204" x="3870325" y="2430463"/>
          <p14:tracePt t="105224" x="3863975" y="2422525"/>
          <p14:tracePt t="105244" x="3832225" y="2408238"/>
          <p14:tracePt t="105264" x="3763963" y="2362200"/>
          <p14:tracePt t="105284" x="3679825" y="2293938"/>
          <p14:tracePt t="105304" x="3603625" y="2232025"/>
          <p14:tracePt t="105325" x="3589338" y="2217738"/>
          <p14:tracePt t="105346" x="3573463" y="2201863"/>
          <p14:tracePt t="105367" x="3535363" y="2155825"/>
          <p14:tracePt t="105386" x="3521075" y="2125663"/>
          <p14:tracePt t="105406" x="3505200" y="2111375"/>
          <p14:tracePt t="105446" x="3489325" y="2103438"/>
          <p14:tracePt t="105465" x="3451225" y="2103438"/>
          <p14:tracePt t="105484" x="3398838" y="2155825"/>
          <p14:tracePt t="105505" x="3368675" y="2217738"/>
          <p14:tracePt t="105525" x="3360738" y="2225675"/>
          <p14:tracePt t="105616" x="3398838" y="2270125"/>
          <p14:tracePt t="105634" x="3429000" y="2293938"/>
          <p14:tracePt t="105654" x="3451225" y="2316163"/>
          <p14:tracePt t="105728" x="3451225" y="2324100"/>
          <p14:tracePt t="105745" x="3429000" y="2332038"/>
          <p14:tracePt t="105764" x="3368675" y="2346325"/>
          <p14:tracePt t="105783" x="3162300" y="2370138"/>
          <p14:tracePt t="105802" x="2955925" y="2384425"/>
          <p14:tracePt t="105821" x="2765425" y="2384425"/>
          <p14:tracePt t="105839" x="2438400" y="2416175"/>
          <p14:tracePt t="105857" x="2171700" y="2416175"/>
          <p14:tracePt t="105883" x="1897063" y="2416175"/>
          <p14:tracePt t="105900" x="1790700" y="2416175"/>
          <p14:tracePt t="105918" x="1676400" y="2408238"/>
          <p14:tracePt t="105936" x="1622425" y="2378075"/>
          <p14:tracePt t="105955" x="1592263" y="2354263"/>
          <p14:tracePt t="105976" x="1592263" y="2324100"/>
          <p14:tracePt t="105996" x="1577975" y="2316163"/>
          <p14:tracePt t="106015" x="1516063" y="2239963"/>
          <p14:tracePt t="106034" x="1463675" y="2179638"/>
          <p14:tracePt t="106055" x="1363663" y="2079625"/>
          <p14:tracePt t="106075" x="1333500" y="2041525"/>
          <p14:tracePt t="106160" x="1333500" y="2035175"/>
          <p14:tracePt t="106177" x="1485900" y="2125663"/>
          <p14:tracePt t="106196" x="1782763" y="2346325"/>
          <p14:tracePt t="106215" x="2171700" y="2636838"/>
          <p14:tracePt t="106234" x="2430463" y="2827338"/>
          <p14:tracePt t="106252" x="2613025" y="2917825"/>
          <p14:tracePt t="106270" x="2819400" y="3009900"/>
          <p14:tracePt t="106289" x="2955925" y="3040063"/>
          <p14:tracePt t="106308" x="3048000" y="3048000"/>
          <p14:tracePt t="106332" x="3184525" y="3048000"/>
          <p14:tracePt t="106350" x="3322638" y="3017838"/>
          <p14:tracePt t="106370" x="3413125" y="2971800"/>
          <p14:tracePt t="106387" x="3475038" y="2941638"/>
          <p14:tracePt t="106405" x="3527425" y="2933700"/>
          <p14:tracePt t="106424" x="3657600" y="2895600"/>
          <p14:tracePt t="106443" x="3733800" y="2887663"/>
          <p14:tracePt t="106467" x="3771900" y="2865438"/>
          <p14:tracePt t="106488" x="3802063" y="2811463"/>
          <p14:tracePt t="106507" x="3817938" y="2751138"/>
          <p14:tracePt t="106527" x="3856038" y="2636838"/>
          <p14:tracePt t="106546" x="3856038" y="2574925"/>
          <p14:tracePt t="106565" x="3856038" y="2522538"/>
          <p14:tracePt t="106583" x="3825875" y="2400300"/>
          <p14:tracePt t="106602" x="3779838" y="2324100"/>
          <p14:tracePt t="106624" x="3679825" y="2193925"/>
          <p14:tracePt t="106643" x="3635375" y="2141538"/>
          <p14:tracePt t="106661" x="3573463" y="2065338"/>
          <p14:tracePt t="106683" x="3535363" y="2019300"/>
          <p14:tracePt t="106702" x="3521075" y="2003425"/>
          <p14:tracePt t="106721" x="3489325" y="1989138"/>
          <p14:tracePt t="106740" x="3475038" y="1989138"/>
          <p14:tracePt t="106760" x="3413125" y="1973263"/>
          <p14:tracePt t="106779" x="3390900" y="1973263"/>
          <p14:tracePt t="106798" x="3360738" y="1973263"/>
          <p14:tracePt t="106817" x="3336925" y="1997075"/>
          <p14:tracePt t="106835" x="3330575" y="2041525"/>
          <p14:tracePt t="106853" x="3336925" y="2103438"/>
          <p14:tracePt t="106873" x="3413125" y="2270125"/>
          <p14:tracePt t="106897" x="3527425" y="2416175"/>
          <p14:tracePt t="106917" x="3611563" y="2514600"/>
          <p14:tracePt t="106937" x="3832225" y="2644775"/>
          <p14:tracePt t="106956" x="3978275" y="2713038"/>
          <p14:tracePt t="106975" x="4168775" y="2751138"/>
          <p14:tracePt t="106994" x="4289425" y="2751138"/>
          <p14:tracePt t="107014" x="4365625" y="2751138"/>
          <p14:tracePt t="107032" x="4449763" y="2713038"/>
          <p14:tracePt t="107051" x="4503738" y="2682875"/>
          <p14:tracePt t="107072" x="4610100" y="2613025"/>
          <p14:tracePt t="107091" x="4708525" y="2568575"/>
          <p14:tracePt t="107111" x="4922838" y="2484438"/>
          <p14:tracePt t="107130" x="5105400" y="2430463"/>
          <p14:tracePt t="107150" x="5570538" y="2308225"/>
          <p14:tracePt t="107169" x="5965825" y="2247900"/>
          <p14:tracePt t="107187" x="6294438" y="2217738"/>
          <p14:tracePt t="107208" x="6637338" y="2171700"/>
          <p14:tracePt t="107228" x="6811963" y="2133600"/>
          <p14:tracePt t="107249" x="7070725" y="2095500"/>
          <p14:tracePt t="107269" x="7254875" y="2073275"/>
          <p14:tracePt t="107288" x="7467600" y="2049463"/>
          <p14:tracePt t="107307" x="7581900" y="2049463"/>
          <p14:tracePt t="107325" x="7658100" y="2049463"/>
          <p14:tracePt t="107343" x="7818438" y="2049463"/>
          <p14:tracePt t="107362" x="7924800" y="2057400"/>
          <p14:tracePt t="107381" x="7993063" y="2057400"/>
          <p14:tracePt t="107400" x="8008938" y="2057400"/>
          <p14:tracePt t="107440" x="8016875" y="2057400"/>
          <p14:tracePt t="107473" x="8008938" y="2057400"/>
          <p14:tracePt t="107491" x="7954963" y="2049463"/>
          <p14:tracePt t="107508" x="7908925" y="2049463"/>
          <p14:tracePt t="107527" x="7826375" y="2049463"/>
          <p14:tracePt t="107545" x="7794625" y="2049463"/>
          <p14:tracePt t="107564" x="7764463" y="2049463"/>
          <p14:tracePt t="107582" x="7742238" y="2049463"/>
          <p14:tracePt t="107600" x="7726363" y="2049463"/>
          <p14:tracePt t="107672" x="7718425" y="2049463"/>
          <p14:tracePt t="107689" x="7712075" y="2065338"/>
          <p14:tracePt t="107707" x="7704138" y="2073275"/>
          <p14:tracePt t="107726" x="7696200" y="2087563"/>
          <p14:tracePt t="107775" x="7696200" y="2103438"/>
          <p14:tracePt t="107793" x="7680325" y="2111375"/>
          <p14:tracePt t="107811" x="7666038" y="2125663"/>
          <p14:tracePt t="107830" x="7658100" y="2141538"/>
          <p14:tracePt t="107849" x="7635875" y="2179638"/>
          <p14:tracePt t="107868" x="7604125" y="2209800"/>
          <p14:tracePt t="107892" x="7505700" y="2270125"/>
          <p14:tracePt t="107911" x="7407275" y="2332038"/>
          <p14:tracePt t="107929" x="7315200" y="2384425"/>
          <p14:tracePt t="107948" x="7231063" y="2408238"/>
          <p14:tracePt t="107968" x="7078663" y="2430463"/>
          <p14:tracePt t="107987" x="6956425" y="2430463"/>
          <p14:tracePt t="108005" x="6804025" y="2430463"/>
          <p14:tracePt t="108023" x="6683375" y="2430463"/>
          <p14:tracePt t="108041" x="6645275" y="2422525"/>
          <p14:tracePt t="108059" x="6637338" y="2416175"/>
          <p14:tracePt t="108088" x="6629400" y="2408238"/>
          <p14:tracePt t="108144" x="6629400" y="2400300"/>
          <p14:tracePt t="108162" x="6629400" y="2392363"/>
          <p14:tracePt t="108181" x="6645275" y="2378075"/>
          <p14:tracePt t="108201" x="6667500" y="2370138"/>
          <p14:tracePt t="108220" x="6689725" y="2354263"/>
          <p14:tracePt t="108244" x="6735763" y="2354263"/>
          <p14:tracePt t="108264" x="6751638" y="2346325"/>
          <p14:tracePt t="108284" x="6759575" y="2346325"/>
          <p14:tracePt t="108304" x="6765925" y="2346325"/>
          <p14:tracePt t="108328" x="6773863" y="2339975"/>
          <p14:tracePt t="108347" x="6781800" y="2332038"/>
          <p14:tracePt t="108365" x="6789738" y="2332038"/>
          <p14:tracePt t="108408" x="6789738" y="2324100"/>
          <p14:tracePt t="108592" x="6781800" y="2324100"/>
          <p14:tracePt t="108672" x="6773863" y="2324100"/>
          <p14:tracePt t="108689" x="6765925" y="2324100"/>
          <p14:tracePt t="108712" x="6759575" y="2316163"/>
          <p14:tracePt t="108872" x="6743700" y="2308225"/>
          <p14:tracePt t="108895" x="6713538" y="2308225"/>
          <p14:tracePt t="108913" x="6667500" y="2308225"/>
          <p14:tracePt t="108929" x="6591300" y="2308225"/>
          <p14:tracePt t="108947" x="6492875" y="2324100"/>
          <p14:tracePt t="108967" x="6316663" y="2362200"/>
          <p14:tracePt t="108986" x="6248400" y="2370138"/>
          <p14:tracePt t="109008" x="6126163" y="2392363"/>
          <p14:tracePt t="109026" x="6042025" y="2400300"/>
          <p14:tracePt t="109046" x="5943600" y="2422525"/>
          <p14:tracePt t="109064" x="5768975" y="2430463"/>
          <p14:tracePt t="109085" x="5661025" y="2430463"/>
          <p14:tracePt t="109104" x="5546725" y="2430463"/>
          <p14:tracePt t="109122" x="5508625" y="2430463"/>
          <p14:tracePt t="109142" x="5364163" y="2408238"/>
          <p14:tracePt t="109161" x="5249863" y="2378075"/>
          <p14:tracePt t="109180" x="5127625" y="2346325"/>
          <p14:tracePt t="109200" x="4892675" y="2332038"/>
          <p14:tracePt t="109220" x="4664075" y="2332038"/>
          <p14:tracePt t="109239" x="4351338" y="2332038"/>
          <p14:tracePt t="109257" x="4191000" y="2332038"/>
          <p14:tracePt t="109275" x="4054475" y="2346325"/>
          <p14:tracePt t="109292" x="3940175" y="2362200"/>
          <p14:tracePt t="109312" x="3840163" y="2362200"/>
          <p14:tracePt t="109330" x="3763963" y="2362200"/>
          <p14:tracePt t="109353" x="3711575" y="2362200"/>
          <p14:tracePt t="109371" x="3679825" y="2362200"/>
          <p14:tracePt t="109389" x="3657600" y="2362200"/>
          <p14:tracePt t="109408" x="3649663" y="2354263"/>
          <p14:tracePt t="109425" x="3641725" y="2354263"/>
          <p14:tracePt t="109455" x="3635375" y="2362200"/>
          <p14:tracePt t="109479" x="3627438" y="2362200"/>
          <p14:tracePt t="109544" x="3627438" y="2370138"/>
          <p14:tracePt t="109561" x="3627438" y="2400300"/>
          <p14:tracePt t="109580" x="3627438" y="2438400"/>
          <p14:tracePt t="109598" x="3627438" y="2514600"/>
          <p14:tracePt t="109617" x="3597275" y="2598738"/>
          <p14:tracePt t="109636" x="3573463" y="2667000"/>
          <p14:tracePt t="109656" x="3521075" y="2781300"/>
          <p14:tracePt t="109674" x="3513138" y="2827338"/>
          <p14:tracePt t="109693" x="3513138" y="2895600"/>
          <p14:tracePt t="109712" x="3513138" y="2987675"/>
          <p14:tracePt t="109729" x="3513138" y="3040063"/>
          <p14:tracePt t="109747" x="3505200" y="3070225"/>
          <p14:tracePt t="109767" x="3497263" y="3101975"/>
          <p14:tracePt t="113464" x="3489325" y="3101975"/>
          <p14:tracePt t="113481" x="3467100" y="3101975"/>
          <p14:tracePt t="113500" x="3429000" y="3101975"/>
          <p14:tracePt t="113518" x="3390900" y="3101975"/>
          <p14:tracePt t="113535" x="3382963" y="3101975"/>
          <p14:tracePt t="113557" x="3436938" y="3132138"/>
          <p14:tracePt t="113575" x="4076700" y="3314700"/>
          <p14:tracePt t="113595" x="4473575" y="3489325"/>
          <p14:tracePt t="113613" x="4670425" y="3603625"/>
          <p14:tracePt t="113633" x="4922838" y="3749675"/>
          <p14:tracePt t="113651" x="4960938" y="3787775"/>
          <p14:tracePt t="113687" x="4968875" y="3787775"/>
          <p14:tracePt t="113705" x="4991100" y="3787775"/>
          <p14:tracePt t="113723" x="5045075" y="3787775"/>
          <p14:tracePt t="113741" x="5165725" y="3794125"/>
          <p14:tracePt t="113761" x="5394325" y="3825875"/>
          <p14:tracePt t="113780" x="5584825" y="3870325"/>
          <p14:tracePt t="113799" x="5867400" y="3946525"/>
          <p14:tracePt t="113817" x="6065838" y="4000500"/>
          <p14:tracePt t="113835" x="6180138" y="4008438"/>
          <p14:tracePt t="113854" x="6210300" y="4008438"/>
          <p14:tracePt t="113873" x="6226175" y="4000500"/>
          <p14:tracePt t="113892" x="6256338" y="3978275"/>
          <p14:tracePt t="113911" x="6294438" y="3946525"/>
          <p14:tracePt t="113933" x="6294438" y="3932238"/>
          <p14:tracePt t="114000" x="6294438" y="3924300"/>
          <p14:tracePt t="114016" x="6302375" y="3924300"/>
          <p14:tracePt t="114033" x="6308725" y="3902075"/>
          <p14:tracePt t="114051" x="6308725" y="3870325"/>
          <p14:tracePt t="114069" x="6324600" y="3802063"/>
          <p14:tracePt t="114087" x="6400800" y="3687763"/>
          <p14:tracePt t="114105" x="6454775" y="3635375"/>
          <p14:tracePt t="114124" x="6469063" y="3619500"/>
          <p14:tracePt t="114160" x="6477000" y="3611563"/>
          <p14:tracePt t="114177" x="6484938" y="3603625"/>
          <p14:tracePt t="114199" x="6492875" y="3603625"/>
          <p14:tracePt t="114217" x="6507163" y="3597275"/>
          <p14:tracePt t="114235" x="6530975" y="3597275"/>
          <p14:tracePt t="114253" x="6553200" y="3573463"/>
          <p14:tracePt t="114272" x="6583363" y="3565525"/>
          <p14:tracePt t="114291" x="6591300" y="3565525"/>
          <p14:tracePt t="114308" x="6599238" y="3565525"/>
          <p14:tracePt t="114326" x="6613525" y="3565525"/>
          <p14:tracePt t="114344" x="6629400" y="3565525"/>
          <p14:tracePt t="114363" x="6651625" y="3565525"/>
          <p14:tracePt t="114381" x="6667500" y="3565525"/>
          <p14:tracePt t="114399" x="6683375" y="3565525"/>
          <p14:tracePt t="114417" x="6697663" y="3573463"/>
          <p14:tracePt t="114436" x="6713538" y="3581400"/>
          <p14:tracePt t="114454" x="6727825" y="3589338"/>
          <p14:tracePt t="114473" x="6735763" y="3589338"/>
          <p14:tracePt t="114490" x="6743700" y="3589338"/>
          <p14:tracePt t="114509" x="6751638" y="3597275"/>
          <p14:tracePt t="114529" x="6765925" y="3597275"/>
          <p14:tracePt t="114548" x="6773863" y="3597275"/>
          <p14:tracePt t="114567" x="6789738" y="3603625"/>
          <p14:tracePt t="114585" x="6797675" y="3603625"/>
          <p14:tracePt t="114623" x="6804025" y="3603625"/>
          <p14:tracePt t="114655" x="6811963" y="3603625"/>
          <p14:tracePt t="114673" x="6819900" y="3603625"/>
          <p14:tracePt t="114690" x="6827838" y="3611563"/>
          <p14:tracePt t="114708" x="6865938" y="3619500"/>
          <p14:tracePt t="114727" x="6918325" y="3635375"/>
          <p14:tracePt t="114746" x="6972300" y="3657600"/>
          <p14:tracePt t="114765" x="7010400" y="3657600"/>
          <p14:tracePt t="114784" x="7040563" y="3673475"/>
          <p14:tracePt t="114832" x="7048500" y="3673475"/>
          <p14:tracePt t="114856" x="7056438" y="3673475"/>
          <p14:tracePt t="114888" x="7064375" y="3673475"/>
          <p14:tracePt t="114904" x="7078663" y="3673475"/>
          <p14:tracePt t="114923" x="7108825" y="3679825"/>
          <p14:tracePt t="114944" x="7170738" y="3703638"/>
          <p14:tracePt t="114965" x="7200900" y="3717925"/>
          <p14:tracePt t="114985" x="7208838" y="3717925"/>
          <p14:tracePt t="115003" x="7223125" y="3725863"/>
          <p14:tracePt t="115032" x="7239000" y="3725863"/>
          <p14:tracePt t="115049" x="7246938" y="3725863"/>
          <p14:tracePt t="115067" x="7261225" y="3725863"/>
          <p14:tracePt t="115084" x="7299325" y="3741738"/>
          <p14:tracePt t="115103" x="7331075" y="3749675"/>
          <p14:tracePt t="115122" x="7353300" y="3756025"/>
          <p14:tracePt t="115141" x="7375525" y="3756025"/>
          <p14:tracePt t="115158" x="7383463" y="3756025"/>
          <p14:tracePt t="115347" x="7391400" y="3763963"/>
          <p14:tracePt t="115457" x="7391400" y="3771900"/>
          <p14:tracePt t="115504" x="7383463" y="3771900"/>
          <p14:tracePt t="115640" x="7375525" y="3771900"/>
          <p14:tracePt t="115933" x="7375525" y="3763963"/>
          <p14:tracePt t="115967" x="7451725" y="3741738"/>
          <p14:tracePt t="115987" x="7513638" y="3733800"/>
          <p14:tracePt t="116006" x="7718425" y="3733800"/>
          <p14:tracePt t="116024" x="7826375" y="3711575"/>
          <p14:tracePt t="116043" x="7870825" y="3703638"/>
          <p14:tracePt t="116061" x="7894638" y="3695700"/>
          <p14:tracePt t="116080" x="7908925" y="3687763"/>
          <p14:tracePt t="116101" x="7916863" y="3679825"/>
          <p14:tracePt t="116120" x="7947025" y="3665538"/>
          <p14:tracePt t="116139" x="8001000" y="3649663"/>
          <p14:tracePt t="116157" x="8085138" y="3641725"/>
          <p14:tracePt t="116175" x="8175625" y="3635375"/>
          <p14:tracePt t="116194" x="8191500" y="3627438"/>
          <p14:tracePt t="116214" x="8199438" y="3627438"/>
          <p14:tracePt t="116401" x="8207375" y="3619500"/>
          <p14:tracePt t="116436" x="8061325" y="3489325"/>
          <p14:tracePt t="116458" x="8047038" y="3459163"/>
          <p14:tracePt t="116476" x="8047038" y="3436938"/>
          <p14:tracePt t="122817" x="8047038" y="3429000"/>
          <p14:tracePt t="123249" x="8054975" y="3429000"/>
          <p14:tracePt t="123265" x="8077200" y="3429000"/>
          <p14:tracePt t="123284" x="8099425" y="3436938"/>
          <p14:tracePt t="123302" x="8093075" y="3459163"/>
          <p14:tracePt t="123322" x="8023225" y="3513138"/>
          <p14:tracePt t="123340" x="7985125" y="3535363"/>
          <p14:tracePt t="123358" x="7970838" y="3535363"/>
          <p14:tracePt t="123465" x="7954963" y="3543300"/>
          <p14:tracePt t="123482" x="7940675" y="3551238"/>
          <p14:tracePt t="123501" x="7916863" y="3559175"/>
          <p14:tracePt t="123520" x="7870825" y="3589338"/>
          <p14:tracePt t="123539" x="7856538" y="3589338"/>
          <p14:tracePt t="123809" x="7856538" y="3581400"/>
          <p14:tracePt t="123841" x="7856538" y="3573463"/>
          <p14:tracePt t="123857" x="7856538" y="3565525"/>
          <p14:tracePt t="123875" x="7856538" y="3521075"/>
          <p14:tracePt t="123893" x="7856538" y="3482975"/>
          <p14:tracePt t="123910" x="7856538" y="3459163"/>
          <p14:tracePt t="123926" x="7856538" y="3444875"/>
          <p14:tracePt t="123945" x="7856538" y="3436938"/>
          <p14:tracePt t="124225" x="7856538" y="3429000"/>
          <p14:tracePt t="124609" x="7864475" y="3421063"/>
          <p14:tracePt t="124637" x="7864475" y="3413125"/>
          <p14:tracePt t="124729" x="7870825" y="3406775"/>
          <p14:tracePt t="124785" x="7878763" y="3406775"/>
          <p14:tracePt t="125507" x="7878763" y="3413125"/>
          <p14:tracePt t="125557" x="7878763" y="3429000"/>
          <p14:tracePt t="125707" x="7864475" y="3444875"/>
          <p14:tracePt t="125726" x="7864475" y="3451225"/>
          <p14:tracePt t="125744" x="7856538" y="3451225"/>
          <p14:tracePt t="125780" x="7856538" y="3459163"/>
          <p14:tracePt t="125828" x="7856538" y="3475038"/>
          <p14:tracePt t="125862" x="7848600" y="3475038"/>
          <p14:tracePt t="125913" x="7832725" y="3482975"/>
          <p14:tracePt t="126741" x="7826375" y="3482975"/>
          <p14:tracePt t="126795" x="7818438" y="3482975"/>
          <p14:tracePt t="126812" x="7810500" y="3482975"/>
          <p14:tracePt t="126830" x="7802563" y="3482975"/>
          <p14:tracePt t="126847" x="7794625" y="3482975"/>
          <p14:tracePt t="126962" x="7788275" y="3475038"/>
          <p14:tracePt t="127093" x="7780338" y="3475038"/>
          <p14:tracePt t="127230" x="7772400" y="3467100"/>
          <p14:tracePt t="127628" x="7772400" y="3459163"/>
          <p14:tracePt t="127711" x="7780338" y="3459163"/>
          <p14:tracePt t="127730" x="7780338" y="3451225"/>
          <p14:tracePt t="127993" x="7788275" y="3459163"/>
          <p14:tracePt t="128011" x="7848600" y="3619500"/>
          <p14:tracePt t="128029" x="7924800" y="3794125"/>
          <p14:tracePt t="128049" x="7940675" y="3924300"/>
          <p14:tracePt t="128067" x="7947025" y="4022725"/>
          <p14:tracePt t="128085" x="7947025" y="4160838"/>
          <p14:tracePt t="128103" x="7864475" y="4381500"/>
          <p14:tracePt t="128122" x="7627938" y="4838700"/>
          <p14:tracePt t="128139" x="7527925" y="5059363"/>
          <p14:tracePt t="128162" x="7483475" y="5181600"/>
          <p14:tracePt t="128184" x="7467600" y="5211763"/>
          <p14:tracePt t="128273" x="7467600" y="5203825"/>
          <p14:tracePt t="128292" x="7467600" y="5189538"/>
          <p14:tracePt t="128385" x="7467600" y="5181600"/>
          <p14:tracePt t="128403" x="7467600" y="5165725"/>
          <p14:tracePt t="128420" x="7467600" y="5159375"/>
          <p14:tracePt t="128438" x="7475538" y="5127625"/>
          <p14:tracePt t="128456" x="7527925" y="5067300"/>
          <p14:tracePt t="128475" x="7604125" y="4991100"/>
          <p14:tracePt t="128496" x="7726363" y="4906963"/>
          <p14:tracePt t="128515" x="7832725" y="4846638"/>
          <p14:tracePt t="128533" x="7886700" y="4822825"/>
          <p14:tracePt t="128553" x="7954963" y="4784725"/>
          <p14:tracePt t="128571" x="8008938" y="4754563"/>
          <p14:tracePt t="128590" x="8039100" y="4732338"/>
          <p14:tracePt t="128610" x="8047038" y="4716463"/>
          <p14:tracePt t="128628" x="8061325" y="4708525"/>
          <p14:tracePt t="128649" x="8077200" y="4702175"/>
          <p14:tracePt t="128668" x="8099425" y="4694238"/>
          <p14:tracePt t="128686" x="8123238" y="4686300"/>
          <p14:tracePt t="128706" x="8169275" y="4670425"/>
          <p14:tracePt t="128725" x="8199438" y="4670425"/>
          <p14:tracePt t="128745" x="8237538" y="4648200"/>
          <p14:tracePt t="128765" x="8283575" y="4648200"/>
          <p14:tracePt t="128783" x="8305800" y="4640263"/>
          <p14:tracePt t="128802" x="8321675" y="4632325"/>
          <p14:tracePt t="128926" x="8313738" y="4632325"/>
          <p14:tracePt t="128954" x="8297863" y="4648200"/>
          <p14:tracePt t="128980" x="8283575" y="4664075"/>
          <p14:tracePt t="129049" x="8275638" y="4664075"/>
          <p14:tracePt t="129066" x="8267700" y="4664075"/>
          <p14:tracePt t="129083" x="8267700" y="4656138"/>
          <p14:tracePt t="129101" x="8267700" y="4640263"/>
          <p14:tracePt t="129118" x="8267700" y="4610100"/>
          <p14:tracePt t="129136" x="8267700" y="4572000"/>
          <p14:tracePt t="129155" x="8283575" y="4533900"/>
          <p14:tracePt t="129179" x="8321675" y="4503738"/>
          <p14:tracePt t="129200" x="8335963" y="4487863"/>
          <p14:tracePt t="129218" x="8343900" y="4487863"/>
          <p14:tracePt t="129236" x="8351838" y="4487863"/>
          <p14:tracePt t="129258" x="8382000" y="4487863"/>
          <p14:tracePt t="129275" x="8412163" y="4487863"/>
          <p14:tracePt t="129293" x="8428038" y="4495800"/>
          <p14:tracePt t="129312" x="8466138" y="4525963"/>
          <p14:tracePt t="129333" x="8480425" y="4541838"/>
          <p14:tracePt t="129351" x="8496300" y="4556125"/>
          <p14:tracePt t="129370" x="8496300" y="4564063"/>
          <p14:tracePt t="129388" x="8504238" y="4572000"/>
          <p14:tracePt t="129497" x="8496300" y="4572000"/>
          <p14:tracePt t="129521" x="8488363" y="4572000"/>
          <p14:tracePt t="129538" x="8480425" y="4564063"/>
          <p14:tracePt t="129556" x="8474075" y="4564063"/>
          <p14:tracePt t="129593" x="8458200" y="4564063"/>
          <p14:tracePt t="129610" x="8458200" y="4556125"/>
          <p14:tracePt t="129627" x="8450263" y="4549775"/>
          <p14:tracePt t="129697" x="8435975" y="4549775"/>
          <p14:tracePt t="129721" x="8428038" y="4549775"/>
          <p14:tracePt t="129753" x="8412163" y="4549775"/>
          <p14:tracePt t="129777" x="8404225" y="4549775"/>
          <p14:tracePt t="129801" x="8389938" y="4549775"/>
          <p14:tracePt t="129818" x="8382000" y="4556125"/>
          <p14:tracePt t="129841" x="8374063" y="4556125"/>
          <p14:tracePt t="129954" x="8366125" y="4556125"/>
          <p14:tracePt t="130058" x="8359775" y="4556125"/>
          <p14:tracePt t="130093" x="8328025" y="4564063"/>
          <p14:tracePt t="130111" x="8321675" y="4572000"/>
          <p14:tracePt t="130128" x="8313738" y="4572000"/>
          <p14:tracePt t="130233" x="8305800" y="4572000"/>
          <p14:tracePt t="130257" x="8297863" y="4572000"/>
          <p14:tracePt t="130275" x="8289925" y="4572000"/>
          <p14:tracePt t="130313" x="8283575" y="4572000"/>
          <p14:tracePt t="130330" x="8275638" y="4572000"/>
          <p14:tracePt t="130347" x="8267700" y="4572000"/>
          <p14:tracePt t="130367" x="8259763" y="4572000"/>
          <p14:tracePt t="130384" x="8251825" y="4572000"/>
          <p14:tracePt t="130401" x="8245475" y="4572000"/>
          <p14:tracePt t="130420" x="8229600" y="4572000"/>
          <p14:tracePt t="130437" x="8199438" y="4564063"/>
          <p14:tracePt t="130455" x="8183563" y="4549775"/>
          <p14:tracePt t="130475" x="8145463" y="4518025"/>
          <p14:tracePt t="130493" x="8077200" y="4479925"/>
          <p14:tracePt t="130512" x="7978775" y="4441825"/>
          <p14:tracePt t="130531" x="7932738" y="4419600"/>
          <p14:tracePt t="130550" x="7902575" y="4411663"/>
          <p14:tracePt t="130570" x="7864475" y="4403725"/>
          <p14:tracePt t="130589" x="7826375" y="4381500"/>
          <p14:tracePt t="130608" x="7772400" y="4359275"/>
          <p14:tracePt t="130626" x="7704138" y="4327525"/>
          <p14:tracePt t="130646" x="7635875" y="4297363"/>
          <p14:tracePt t="130665" x="7566025" y="4244975"/>
          <p14:tracePt t="130685" x="7535863" y="4221163"/>
          <p14:tracePt t="130705" x="7521575" y="4213225"/>
          <p14:tracePt t="130947" x="7527925" y="4213225"/>
          <p14:tracePt t="130972" x="7535863" y="4213225"/>
          <p14:tracePt t="130993" x="7543800" y="4213225"/>
          <p14:tracePt t="131010" x="7551738" y="4213225"/>
          <p14:tracePt t="131057" x="7566025" y="4221163"/>
          <p14:tracePt t="131121" x="7573963" y="4229100"/>
          <p14:tracePt t="131139" x="7604125" y="4259263"/>
          <p14:tracePt t="131157" x="7718425" y="4411663"/>
          <p14:tracePt t="131181" x="7940675" y="4868863"/>
          <p14:tracePt t="131200" x="8031163" y="5097463"/>
          <p14:tracePt t="131219" x="8054975" y="5165725"/>
          <p14:tracePt t="131238" x="8054975" y="5189538"/>
          <p14:tracePt t="131256" x="8061325" y="5197475"/>
          <p14:tracePt t="131417" x="8054975" y="5189538"/>
          <p14:tracePt t="131435" x="8047038" y="5181600"/>
          <p14:tracePt t="131489" x="8039100" y="5165725"/>
          <p14:tracePt t="131529" x="8031163" y="5165725"/>
          <p14:tracePt t="131546" x="8031163" y="5159375"/>
          <p14:tracePt t="131564" x="8031163" y="5151438"/>
          <p14:tracePt t="131713" x="8031163" y="5143500"/>
          <p14:tracePt t="131729" x="8031163" y="5135563"/>
          <p14:tracePt t="131753" x="8031163" y="5127625"/>
          <p14:tracePt t="132011" x="8039100" y="5113338"/>
          <p14:tracePt t="132044" x="8077200" y="5083175"/>
          <p14:tracePt t="132062" x="8085138" y="5075238"/>
          <p14:tracePt t="132082" x="8093075" y="5067300"/>
          <p14:tracePt t="132100" x="8093075" y="5059363"/>
          <p14:tracePt t="132153" x="8061325" y="5037138"/>
          <p14:tracePt t="132171" x="7932738" y="4999038"/>
          <p14:tracePt t="132419" x="7924800" y="4999038"/>
          <p14:tracePt t="132444" x="7832725" y="4968875"/>
          <p14:tracePt t="132461" x="7826375" y="4953000"/>
          <p14:tracePt t="132481" x="7826375" y="4937125"/>
          <p14:tracePt t="132505" x="7826375" y="4930775"/>
          <p14:tracePt t="132522" x="7832725" y="4930775"/>
          <p14:tracePt t="132539" x="7840663" y="4930775"/>
          <p14:tracePt t="132556" x="7864475" y="4922838"/>
          <p14:tracePt t="132576" x="7886700" y="4914900"/>
          <p14:tracePt t="132595" x="7908925" y="4906963"/>
          <p14:tracePt t="132614" x="7916863" y="4906963"/>
          <p14:tracePt t="132633" x="7947025" y="4899025"/>
          <p14:tracePt t="132652" x="7978775" y="4899025"/>
          <p14:tracePt t="132670" x="8016875" y="4899025"/>
          <p14:tracePt t="132688" x="8031163" y="4899025"/>
          <p14:tracePt t="132706" x="8054975" y="4899025"/>
          <p14:tracePt t="132723" x="8061325" y="4899025"/>
          <p14:tracePt t="132740" x="8077200" y="4899025"/>
          <p14:tracePt t="132758" x="8099425" y="4899025"/>
          <p14:tracePt t="132776" x="8123238" y="4906963"/>
          <p14:tracePt t="132795" x="8131175" y="4906963"/>
          <p14:tracePt t="132813" x="8137525" y="4906963"/>
          <p14:tracePt t="132831" x="8153400" y="4906963"/>
          <p14:tracePt t="132848" x="8175625" y="4906963"/>
          <p14:tracePt t="132865" x="8191500" y="4906963"/>
          <p14:tracePt t="132884" x="8229600" y="4884738"/>
          <p14:tracePt t="132903" x="8251825" y="4876800"/>
          <p14:tracePt t="132922" x="8335963" y="4854575"/>
          <p14:tracePt t="132941" x="8359775" y="4838700"/>
          <p14:tracePt t="132960" x="8404225" y="4816475"/>
          <p14:tracePt t="132978" x="8420100" y="4800600"/>
          <p14:tracePt t="132996" x="8428038" y="4800600"/>
          <p14:tracePt t="133015" x="8428038" y="4792663"/>
          <p14:tracePt t="133081" x="8435975" y="4792663"/>
          <p14:tracePt t="133121" x="8428038" y="4778375"/>
          <p14:tracePt t="133145" x="8420100" y="4778375"/>
          <p14:tracePt t="133164" x="8397875" y="4770438"/>
          <p14:tracePt t="133183" x="8359775" y="4746625"/>
          <p14:tracePt t="133202" x="8213725" y="4694238"/>
          <p14:tracePt t="133226" x="7916863" y="4610100"/>
          <p14:tracePt t="133245" x="7650163" y="4525963"/>
          <p14:tracePt t="133265" x="7345363" y="4441825"/>
          <p14:tracePt t="133284" x="7178675" y="4427538"/>
          <p14:tracePt t="133301" x="7002463" y="4389438"/>
          <p14:tracePt t="133322" x="6759575" y="4365625"/>
          <p14:tracePt t="133341" x="6637338" y="4365625"/>
          <p14:tracePt t="133361" x="6392863" y="4365625"/>
          <p14:tracePt t="133379" x="6149975" y="4373563"/>
          <p14:tracePt t="133397" x="5883275" y="4487863"/>
          <p14:tracePt t="133418" x="5699125" y="4975225"/>
          <p14:tracePt t="133437" x="5692775" y="5295900"/>
          <p14:tracePt t="133457" x="5692775" y="5532438"/>
          <p14:tracePt t="133475" x="5699125" y="5600700"/>
          <p14:tracePt t="133496" x="5730875" y="5668963"/>
          <p14:tracePt t="133515" x="5775325" y="5699125"/>
          <p14:tracePt t="133534" x="5821363" y="5715000"/>
          <p14:tracePt t="133553" x="6019800" y="5715000"/>
          <p14:tracePt t="133571" x="6194425" y="5684838"/>
          <p14:tracePt t="133589" x="6332538" y="5622925"/>
          <p14:tracePt t="133609" x="6392863" y="5570538"/>
          <p14:tracePt t="133627" x="6408738" y="5562600"/>
          <p14:tracePt t="133649" x="6416675" y="5554663"/>
          <p14:tracePt t="133668" x="6438900" y="5524500"/>
          <p14:tracePt t="133686" x="6477000" y="5486400"/>
          <p14:tracePt t="133707" x="6591300" y="5380038"/>
          <p14:tracePt t="133725" x="6645275" y="5334000"/>
          <p14:tracePt t="133744" x="6721475" y="5287963"/>
          <p14:tracePt t="133763" x="6751638" y="5273675"/>
          <p14:tracePt t="133781" x="6773863" y="5249863"/>
          <p14:tracePt t="133800" x="6789738" y="5241925"/>
          <p14:tracePt t="133819" x="6797675" y="5235575"/>
          <p14:tracePt t="133838" x="6804025" y="5227638"/>
          <p14:tracePt t="133858" x="6819900" y="5173663"/>
          <p14:tracePt t="133876" x="6827838" y="5143500"/>
          <p14:tracePt t="133895" x="6827838" y="5097463"/>
          <p14:tracePt t="133914" x="6842125" y="5059363"/>
          <p14:tracePt t="133934" x="6842125" y="5037138"/>
          <p14:tracePt t="133993" x="6842125" y="5029200"/>
          <p14:tracePt t="134010" x="6842125" y="5021263"/>
          <p14:tracePt t="134027" x="6842125" y="5013325"/>
          <p14:tracePt t="134045" x="6850063" y="4999038"/>
          <p14:tracePt t="134063" x="6858000" y="4983163"/>
          <p14:tracePt t="134082" x="6865938" y="4945063"/>
          <p14:tracePt t="134101" x="6873875" y="4922838"/>
          <p14:tracePt t="134120" x="6888163" y="4899025"/>
          <p14:tracePt t="134138" x="6896100" y="4892675"/>
          <p14:tracePt t="134241" x="6896100" y="4884738"/>
          <p14:tracePt t="134258" x="6888163" y="4884738"/>
          <p14:tracePt t="134276" x="6865938" y="4884738"/>
          <p14:tracePt t="134293" x="6850063" y="4884738"/>
          <p14:tracePt t="134311" x="6835775" y="4868863"/>
          <p14:tracePt t="134499" x="6842125" y="4868863"/>
          <p14:tracePt t="134521" x="6873875" y="4860925"/>
          <p14:tracePt t="134540" x="6888163" y="4860925"/>
          <p14:tracePt t="134558" x="6896100" y="4854575"/>
          <p14:tracePt t="134819" x="6896100" y="4846638"/>
          <p14:tracePt t="134842" x="6896100" y="4830763"/>
          <p14:tracePt t="134860" x="6904038" y="4822825"/>
          <p14:tracePt t="135155" x="6896100" y="4822825"/>
          <p14:tracePt t="135189" x="6880225" y="4800600"/>
          <p14:tracePt t="135207" x="6873875" y="4792663"/>
          <p14:tracePt t="135228" x="6858000" y="4778375"/>
          <p14:tracePt t="135252" x="6850063" y="4754563"/>
          <p14:tracePt t="135275" x="6842125" y="4732338"/>
          <p14:tracePt t="135294" x="6835775" y="4708525"/>
          <p14:tracePt t="135314" x="6827838" y="4694238"/>
          <p14:tracePt t="135369" x="6819900" y="4686300"/>
          <p14:tracePt t="135387" x="6811963" y="4686300"/>
          <p14:tracePt t="135410" x="6804025" y="4686300"/>
          <p14:tracePt t="135554" x="6797675" y="4686300"/>
          <p14:tracePt t="135571" x="6759575" y="4686300"/>
          <p14:tracePt t="135590" x="6689725" y="4686300"/>
          <p14:tracePt t="135610" x="6637338" y="4686300"/>
          <p14:tracePt t="135629" x="6621463" y="4686300"/>
          <p14:tracePt t="135646" x="6607175" y="4686300"/>
          <p14:tracePt t="135665" x="6575425" y="4678363"/>
          <p14:tracePt t="135684" x="6545263" y="4670425"/>
          <p14:tracePt t="135703" x="6477000" y="4632325"/>
          <p14:tracePt t="135722" x="6316663" y="4579938"/>
          <p14:tracePt t="135740" x="6180138" y="4556125"/>
          <p14:tracePt t="135759" x="6057900" y="4525963"/>
          <p14:tracePt t="135779" x="5951538" y="4518025"/>
          <p14:tracePt t="135798" x="5927725" y="4518025"/>
          <p14:tracePt t="135817" x="5867400" y="4549775"/>
          <p14:tracePt t="135836" x="5829300" y="4610100"/>
          <p14:tracePt t="135856" x="5799138" y="4694238"/>
          <p14:tracePt t="135877" x="5783263" y="4784725"/>
          <p14:tracePt t="135897" x="5761038" y="4868863"/>
          <p14:tracePt t="135916" x="5722938" y="4930775"/>
          <p14:tracePt t="135944" x="5616575" y="5037138"/>
          <p14:tracePt t="135964" x="5562600" y="5075238"/>
          <p14:tracePt t="135985" x="5502275" y="5097463"/>
          <p14:tracePt t="136005" x="5478463" y="5105400"/>
          <p14:tracePt t="136026" x="5448300" y="5113338"/>
          <p14:tracePt t="136046" x="5426075" y="5127625"/>
          <p14:tracePt t="136066" x="5402263" y="5159375"/>
          <p14:tracePt t="136091" x="5402263" y="5173663"/>
          <p14:tracePt t="136109" x="5402263" y="5203825"/>
          <p14:tracePt t="136128" x="5402263" y="5265738"/>
          <p14:tracePt t="136147" x="5394325" y="5326063"/>
          <p14:tracePt t="136165" x="5364163" y="5394325"/>
          <p14:tracePt t="136184" x="5349875" y="5486400"/>
          <p14:tracePt t="136204" x="5341938" y="5508625"/>
          <p14:tracePt t="136222" x="5334000" y="5532438"/>
          <p14:tracePt t="136241" x="5326063" y="5540375"/>
          <p14:tracePt t="136265" x="5280025" y="5540375"/>
          <p14:tracePt t="136288" x="5089525" y="5524500"/>
          <p14:tracePt t="136307" x="4884738" y="5448300"/>
          <p14:tracePt t="136326" x="4746625" y="5387975"/>
          <p14:tracePt t="136346" x="4632325" y="5334000"/>
          <p14:tracePt t="136365" x="4618038" y="5326063"/>
          <p14:tracePt t="136385" x="4602163" y="5318125"/>
          <p14:tracePt t="137521" x="4610100" y="5318125"/>
          <p14:tracePt t="137538" x="4618038" y="5318125"/>
          <p14:tracePt t="137563" x="4632325" y="5318125"/>
          <p14:tracePt t="137580" x="4640263" y="5318125"/>
          <p14:tracePt t="137598" x="4656138" y="5318125"/>
          <p14:tracePt t="137617" x="4664075" y="5318125"/>
          <p14:tracePt t="137681" x="4678363" y="5318125"/>
          <p14:tracePt t="137705" x="4686300" y="5318125"/>
          <p14:tracePt t="137724" x="4702175" y="5318125"/>
          <p14:tracePt t="137742" x="4708525" y="5318125"/>
          <p14:tracePt t="137761" x="4724400" y="5318125"/>
          <p14:tracePt t="137780" x="4732338" y="5318125"/>
          <p14:tracePt t="137798" x="4754563" y="5303838"/>
          <p14:tracePt t="137817" x="4784725" y="5303838"/>
          <p14:tracePt t="137837" x="4816475" y="5295900"/>
          <p14:tracePt t="137856" x="4892675" y="5287963"/>
          <p14:tracePt t="137876" x="4953000" y="5287963"/>
          <p14:tracePt t="137895" x="4975225" y="5287963"/>
          <p14:tracePt t="137914" x="4999038" y="5287963"/>
          <p14:tracePt t="137932" x="5006975" y="5287963"/>
          <p14:tracePt t="137950" x="5029200" y="5287963"/>
          <p14:tracePt t="137969" x="5075238" y="5287963"/>
          <p14:tracePt t="138121" x="5083175" y="5280025"/>
          <p14:tracePt t="138138" x="5083175" y="5273675"/>
          <p14:tracePt t="138156" x="5067300" y="5265738"/>
          <p14:tracePt t="138175" x="5051425" y="5249863"/>
          <p14:tracePt t="138193" x="5045075" y="5249863"/>
          <p14:tracePt t="165543" x="5051425" y="5241925"/>
          <p14:tracePt t="165564" x="5059363" y="5197475"/>
          <p14:tracePt t="165583" x="5059363" y="5159375"/>
          <p14:tracePt t="165602" x="5059363" y="5105400"/>
          <p14:tracePt t="165620" x="4899025" y="5021263"/>
          <p14:tracePt t="165639" x="4740275" y="4975225"/>
          <p14:tracePt t="165658" x="4579938" y="4945063"/>
          <p14:tracePt t="165680" x="4275138" y="4945063"/>
          <p14:tracePt t="165700" x="4000500" y="4945063"/>
          <p14:tracePt t="165719" x="3886200" y="4953000"/>
          <p14:tracePt t="165740" x="3870325" y="4960938"/>
          <p14:tracePt t="165795" x="3870325" y="4968875"/>
          <p14:tracePt t="166014" x="3878263" y="4968875"/>
          <p14:tracePt t="166033" x="3894138" y="4968875"/>
          <p14:tracePt t="166068" x="3902075" y="4968875"/>
          <p14:tracePt t="166119" x="3902075" y="4975225"/>
          <p14:tracePt t="166144" x="3870325" y="4975225"/>
          <p14:tracePt t="166164" x="3840163" y="4975225"/>
          <p14:tracePt t="166208" x="3817938" y="4975225"/>
          <p14:tracePt t="166228" x="3717925" y="4975225"/>
          <p14:tracePt t="166249" x="3611563" y="4983163"/>
          <p14:tracePt t="166268" x="3505200" y="5021263"/>
          <p14:tracePt t="166287" x="3497263" y="5021263"/>
          <p14:tracePt t="166402" x="3497263" y="5013325"/>
          <p14:tracePt t="166420" x="3497263" y="5006975"/>
          <p14:tracePt t="167085" x="3497263" y="4991100"/>
          <p14:tracePt t="167102" x="3436938" y="4945063"/>
          <p14:tracePt t="167120" x="3375025" y="4899025"/>
          <p14:tracePt t="167141" x="3330575" y="4860925"/>
          <p14:tracePt t="167164" x="3292475" y="4830763"/>
          <p14:tracePt t="167186" x="3276600" y="4816475"/>
          <p14:tracePt t="167341" x="3268663" y="4816475"/>
          <p14:tracePt t="167365" x="3260725" y="4816475"/>
          <p14:tracePt t="167398" x="3254375" y="4816475"/>
          <p14:tracePt t="167415" x="3230563" y="4816475"/>
          <p14:tracePt t="167433" x="3170238" y="4816475"/>
          <p14:tracePt t="167452" x="3055938" y="4808538"/>
          <p14:tracePt t="167470" x="3017838" y="4808538"/>
          <p14:tracePt t="167489" x="2979738" y="4800600"/>
          <p14:tracePt t="167509" x="2925763" y="4800600"/>
          <p14:tracePt t="167529" x="2903538" y="4800600"/>
          <p14:tracePt t="167549" x="2873375" y="4800600"/>
          <p14:tracePt t="167685" x="2879725" y="4792663"/>
          <p14:tracePt t="167702" x="2903538" y="4778375"/>
          <p14:tracePt t="167722" x="2925763" y="4754563"/>
          <p14:tracePt t="167740" x="2955925" y="4746625"/>
          <p14:tracePt t="167759" x="2955925" y="4740275"/>
          <p14:tracePt t="168181" x="2941638" y="4740275"/>
          <p14:tracePt t="168200" x="2879725" y="4740275"/>
          <p14:tracePt t="168221" x="2628900" y="4740275"/>
          <p14:tracePt t="168238" x="2582863" y="4740275"/>
          <p14:tracePt t="168293" x="2574925" y="4740275"/>
          <p14:tracePt t="168310" x="2568575" y="4746625"/>
          <p14:tracePt t="168328" x="2560638" y="4754563"/>
          <p14:tracePt t="168347" x="2560638" y="4770438"/>
          <p14:tracePt t="168366" x="2560638" y="4792663"/>
          <p14:tracePt t="168385" x="2552700" y="4816475"/>
          <p14:tracePt t="168406" x="2544763" y="4854575"/>
          <p14:tracePt t="168425" x="2536825" y="4899025"/>
          <p14:tracePt t="168445" x="2536825" y="4975225"/>
          <p14:tracePt t="168465" x="2536825" y="5037138"/>
          <p14:tracePt t="168485" x="2522538" y="5135563"/>
          <p14:tracePt t="168504" x="2522538" y="5165725"/>
          <p14:tracePt t="168526" x="2522538" y="5203825"/>
          <p14:tracePt t="168545" x="2522538" y="5227638"/>
          <p14:tracePt t="168564" x="2522538" y="5265738"/>
          <p14:tracePt t="168583" x="2552700" y="5303838"/>
          <p14:tracePt t="168603" x="2582863" y="5356225"/>
          <p14:tracePt t="168621" x="2613025" y="5402263"/>
          <p14:tracePt t="168640" x="2689225" y="5486400"/>
          <p14:tracePt t="168661" x="2759075" y="5578475"/>
          <p14:tracePt t="168683" x="2873375" y="5707063"/>
          <p14:tracePt t="168702" x="2949575" y="5783263"/>
          <p14:tracePt t="168721" x="3055938" y="5859463"/>
          <p14:tracePt t="168740" x="3216275" y="5927725"/>
          <p14:tracePt t="168760" x="3260725" y="5943600"/>
          <p14:tracePt t="168789" x="3268663" y="5943600"/>
          <p14:tracePt t="168806" x="3276600" y="5943600"/>
          <p14:tracePt t="168823" x="3284538" y="5943600"/>
          <p14:tracePt t="168893" x="3292475" y="5959475"/>
          <p14:tracePt t="168910" x="3292475" y="5965825"/>
          <p14:tracePt t="168930" x="3292475" y="5981700"/>
          <p14:tracePt t="168949" x="3292475" y="6003925"/>
          <p14:tracePt t="168969" x="3292475" y="6011863"/>
          <p14:tracePt t="168987" x="3330575" y="6042025"/>
          <p14:tracePt t="169006" x="3627438" y="6111875"/>
          <p14:tracePt t="169024" x="4237038" y="6218238"/>
          <p14:tracePt t="169042" x="4876800" y="6218238"/>
          <p14:tracePt t="169059" x="5486400" y="6156325"/>
          <p14:tracePt t="169078" x="5684838" y="6103938"/>
          <p14:tracePt t="169097" x="5821363" y="6049963"/>
          <p14:tracePt t="169116" x="5959475" y="5973763"/>
          <p14:tracePt t="169139" x="6088063" y="5913438"/>
          <p14:tracePt t="169159" x="6621463" y="5768975"/>
          <p14:tracePt t="169178" x="7269163" y="5630863"/>
          <p14:tracePt t="169197" x="8442325" y="5432425"/>
          <p14:tracePt t="169217" x="9083675" y="5356225"/>
          <p14:tracePt t="169237" x="9578975" y="5165725"/>
          <p14:tracePt t="169254" x="9707563" y="5067300"/>
          <p14:tracePt t="169274" x="9769475" y="4999038"/>
          <p14:tracePt t="169293" x="9807575" y="4922838"/>
          <p14:tracePt t="169312" x="9837738" y="4884738"/>
          <p14:tracePt t="169337" x="9867900" y="4822825"/>
          <p14:tracePt t="169357" x="9906000" y="4792663"/>
          <p14:tracePt t="169375" x="9928225" y="4762500"/>
          <p14:tracePt t="169393" x="9944100" y="4754563"/>
          <p14:tracePt t="169469" x="9944100" y="4746625"/>
          <p14:tracePt t="169486" x="9928225" y="4746625"/>
          <p14:tracePt t="169504" x="9898063" y="4740275"/>
          <p14:tracePt t="169523" x="9845675" y="4732338"/>
          <p14:tracePt t="169542" x="9737725" y="4732338"/>
          <p14:tracePt t="169560" x="9685338" y="4740275"/>
          <p14:tracePt t="169583" x="9655175" y="4740275"/>
          <p14:tracePt t="169601" x="9647238" y="4740275"/>
          <p14:tracePt t="169629" x="9639300" y="4740275"/>
          <p14:tracePt t="169647" x="9631363" y="4740275"/>
          <p14:tracePt t="169666" x="9623425" y="4740275"/>
          <p14:tracePt t="169684" x="9585325" y="4762500"/>
          <p14:tracePt t="169703" x="9525000" y="4770438"/>
          <p14:tracePt t="169724" x="9448800" y="4778375"/>
          <p14:tracePt t="169743" x="9418638" y="4792663"/>
          <p14:tracePt t="169761" x="9372600" y="4792663"/>
          <p14:tracePt t="169780" x="9105900" y="4808538"/>
          <p14:tracePt t="169799" x="8526463" y="4808538"/>
          <p14:tracePt t="169819" x="7307263" y="4808538"/>
          <p14:tracePt t="169838" x="6446838" y="4808538"/>
          <p14:tracePt t="169858" x="5753100" y="4762500"/>
          <p14:tracePt t="169878" x="5311775" y="4694238"/>
          <p14:tracePt t="169897" x="5227638" y="4670425"/>
          <p14:tracePt t="169916" x="5219700" y="4670425"/>
          <p14:tracePt t="169933" x="5211763" y="4670425"/>
          <p14:tracePt t="169951" x="5203825" y="4670425"/>
          <p14:tracePt t="169989" x="5197475" y="4670425"/>
          <p14:tracePt t="170006" x="5189538" y="4670425"/>
          <p14:tracePt t="170026" x="5165725" y="4678363"/>
          <p14:tracePt t="170044" x="5097463" y="4686300"/>
          <p14:tracePt t="170063" x="5083175" y="4694238"/>
          <p14:tracePt t="170083" x="5037138" y="4702175"/>
          <p14:tracePt t="170103" x="4892675" y="4778375"/>
          <p14:tracePt t="170126" x="4640263" y="4914900"/>
          <p14:tracePt t="170146" x="4495800" y="4999038"/>
          <p14:tracePt t="170169" x="4335463" y="5151438"/>
          <p14:tracePt t="170189" x="4283075" y="5257800"/>
          <p14:tracePt t="170208" x="4267200" y="5287963"/>
          <p14:tracePt t="170229" x="4267200" y="5311775"/>
          <p14:tracePt t="170293" x="4267200" y="5326063"/>
          <p14:tracePt t="170310" x="4321175" y="5326063"/>
          <p14:tracePt t="170329" x="4397375" y="5341938"/>
          <p14:tracePt t="170346" x="4495800" y="5349875"/>
          <p14:tracePt t="170367" x="4602163" y="5387975"/>
          <p14:tracePt t="170385" x="4618038" y="5387975"/>
          <p14:tracePt t="170408" x="4625975" y="5394325"/>
          <p14:tracePt t="170605" x="4618038" y="5394325"/>
          <p14:tracePt t="170623" x="4602163" y="5394325"/>
          <p14:tracePt t="170677" x="4587875" y="5394325"/>
          <p14:tracePt t="170695" x="4579938" y="5387975"/>
          <p14:tracePt t="170717" x="4564063" y="5380038"/>
          <p14:tracePt t="170735" x="4564063" y="5372100"/>
          <p14:tracePt t="170756" x="4541838" y="5364163"/>
          <p14:tracePt t="170775" x="4525963" y="5356225"/>
          <p14:tracePt t="170813" x="4518025" y="5356225"/>
          <p14:tracePt t="170845" x="4511675" y="5349875"/>
          <p14:tracePt t="170877" x="4503738" y="5341938"/>
          <p14:tracePt t="170895" x="4487863" y="5341938"/>
          <p14:tracePt t="170912" x="4473575" y="5326063"/>
          <p14:tracePt t="170930" x="4449763" y="5318125"/>
          <p14:tracePt t="170950" x="4435475" y="5303838"/>
          <p14:tracePt t="170969" x="4419600" y="5273675"/>
          <p14:tracePt t="170993" x="4389438" y="5227638"/>
          <p14:tracePt t="171013" x="4283075" y="5089525"/>
          <p14:tracePt t="171032" x="4198938" y="5006975"/>
          <p14:tracePt t="171053" x="4175125" y="4983163"/>
          <p14:tracePt t="171072" x="4168775" y="4960938"/>
          <p14:tracePt t="171093" x="4168775" y="4953000"/>
          <p14:tracePt t="171110" x="4160838" y="4937125"/>
          <p14:tracePt t="171133" x="4152900" y="4930775"/>
          <p14:tracePt t="171159" x="4122738" y="4906963"/>
          <p14:tracePt t="171178" x="4076700" y="4892675"/>
          <p14:tracePt t="171198" x="4030663" y="4876800"/>
          <p14:tracePt t="171261" x="4022725" y="4876800"/>
          <p14:tracePt t="171293" x="4054475" y="4876800"/>
          <p14:tracePt t="171310" x="4213225" y="4876800"/>
          <p14:tracePt t="171329" x="4618038" y="4876800"/>
          <p14:tracePt t="171348" x="5997575" y="5021263"/>
          <p14:tracePt t="171366" x="7315200" y="5241925"/>
          <p14:tracePt t="171384" x="8351838" y="5402263"/>
          <p14:tracePt t="171405" x="8785225" y="5426075"/>
          <p14:tracePt t="171424" x="8793163" y="5426075"/>
          <p14:tracePt t="171445" x="8801100" y="5426075"/>
          <p14:tracePt t="171462" x="8793163" y="5418138"/>
          <p14:tracePt t="171480" x="8785225" y="5410200"/>
          <p14:tracePt t="171499" x="8755063" y="5394325"/>
          <p14:tracePt t="171518" x="8724900" y="5387975"/>
          <p14:tracePt t="171537" x="8686800" y="5372100"/>
          <p14:tracePt t="171557" x="8618538" y="5349875"/>
          <p14:tracePt t="171576" x="8556625" y="5311775"/>
          <p14:tracePt t="171596" x="8488363" y="5265738"/>
          <p14:tracePt t="171615" x="8428038" y="5203825"/>
          <p14:tracePt t="171634" x="8374063" y="5075238"/>
          <p14:tracePt t="171653" x="8343900" y="4899025"/>
          <p14:tracePt t="171672" x="8343900" y="4846638"/>
          <p14:tracePt t="171691" x="8359775" y="4792663"/>
          <p14:tracePt t="171710" x="8382000" y="4778375"/>
          <p14:tracePt t="171729" x="8412163" y="4770438"/>
          <p14:tracePt t="171755" x="8534400" y="4770438"/>
          <p14:tracePt t="171774" x="8618538" y="4770438"/>
          <p14:tracePt t="171794" x="8648700" y="4778375"/>
          <p14:tracePt t="171813" x="8686800" y="4808538"/>
          <p14:tracePt t="171832" x="8686800" y="4838700"/>
          <p14:tracePt t="171851" x="8686800" y="4892675"/>
          <p14:tracePt t="171871" x="8664575" y="4892675"/>
          <p14:tracePt t="171890" x="8632825" y="4906963"/>
          <p14:tracePt t="171909" x="8602663" y="4914900"/>
          <p14:tracePt t="171929" x="8572500" y="4930775"/>
          <p14:tracePt t="171946" x="8504238" y="4945063"/>
          <p14:tracePt t="171966" x="8313738" y="4983163"/>
          <p14:tracePt t="171985" x="8145463" y="4983163"/>
          <p14:tracePt t="172004" x="7642225" y="4983163"/>
          <p14:tracePt t="172022" x="7307263" y="4930775"/>
          <p14:tracePt t="172041" x="6972300" y="4884738"/>
          <p14:tracePt t="172061" x="6683375" y="4830763"/>
          <p14:tracePt t="172081" x="6569075" y="4822825"/>
          <p14:tracePt t="172099" x="6446838" y="4808538"/>
          <p14:tracePt t="172119" x="6218238" y="4808538"/>
          <p14:tracePt t="172142" x="5829300" y="4808538"/>
          <p14:tracePt t="172161" x="5508625" y="4792663"/>
          <p14:tracePt t="172179" x="5219700" y="4792663"/>
          <p14:tracePt t="172197" x="5159375" y="4792663"/>
          <p14:tracePt t="172215" x="5037138" y="4792663"/>
          <p14:tracePt t="172232" x="4808538" y="4784725"/>
          <p14:tracePt t="172252" x="4244975" y="4784725"/>
          <p14:tracePt t="172274" x="3771900" y="4784725"/>
          <p14:tracePt t="172293" x="3459163" y="4784725"/>
          <p14:tracePt t="172312" x="3360738" y="4784725"/>
          <p14:tracePt t="172333" x="3284538" y="4784725"/>
          <p14:tracePt t="172351" x="3192463" y="4784725"/>
          <p14:tracePt t="172370" x="3132138" y="4784725"/>
          <p14:tracePt t="172388" x="3124200" y="4784725"/>
          <p14:tracePt t="172453" x="3108325" y="4784725"/>
          <p14:tracePt t="172470" x="3078163" y="4854575"/>
          <p14:tracePt t="172489" x="3032125" y="4922838"/>
          <p14:tracePt t="172510" x="2979738" y="5021263"/>
          <p14:tracePt t="172529" x="2955925" y="5051425"/>
          <p14:tracePt t="172550" x="2941638" y="5059363"/>
          <p14:tracePt t="180055" x="2955925" y="5059363"/>
          <p14:tracePt t="180087" x="3086100" y="5151438"/>
          <p14:tracePt t="180366" x="3094038" y="5159375"/>
          <p14:tracePt t="181678" x="3108325" y="5135563"/>
          <p14:tracePt t="181697" x="3154363" y="5075238"/>
          <p14:tracePt t="181715" x="3200400" y="5021263"/>
          <p14:tracePt t="181735" x="3284538" y="4922838"/>
          <p14:tracePt t="181754" x="3344863" y="4838700"/>
          <p14:tracePt t="181773" x="3398838" y="4778375"/>
          <p14:tracePt t="181792" x="3429000" y="4724400"/>
          <p14:tracePt t="181812" x="3497263" y="4648200"/>
          <p14:tracePt t="181831" x="3635375" y="4473575"/>
          <p14:tracePt t="181850" x="3725863" y="4365625"/>
          <p14:tracePt t="181868" x="3771900" y="4283075"/>
          <p14:tracePt t="181888" x="3832225" y="4144963"/>
          <p14:tracePt t="181906" x="3848100" y="4114800"/>
          <p14:tracePt t="181924" x="3856038" y="4084638"/>
          <p14:tracePt t="181944" x="3856038" y="4076700"/>
          <p14:tracePt t="181963" x="3856038" y="4068763"/>
          <p14:tracePt t="181981" x="3856038" y="4060825"/>
          <p14:tracePt t="182119" x="3856038" y="4054475"/>
          <p14:tracePt t="182141" x="3840163" y="4060825"/>
          <p14:tracePt t="182287" x="3825875" y="4060825"/>
          <p14:tracePt t="182314" x="3741738" y="3946525"/>
          <p14:tracePt t="182342" x="3352800" y="3467100"/>
          <p14:tracePt t="182360" x="3132138" y="3246438"/>
          <p14:tracePt t="182381" x="2955925" y="3070225"/>
          <p14:tracePt t="182400" x="2917825" y="3032125"/>
          <p14:tracePt t="182418" x="2911475" y="3009900"/>
          <p14:tracePt t="182437" x="2911475" y="3001963"/>
          <p14:tracePt t="182486" x="2911475" y="2994025"/>
          <p14:tracePt t="182503" x="2895600" y="2979738"/>
          <p14:tracePt t="182520" x="2857500" y="2941638"/>
          <p14:tracePt t="182539" x="2811463" y="2887663"/>
          <p14:tracePt t="182557" x="2743200" y="2781300"/>
          <p14:tracePt t="182577" x="2667000" y="2636838"/>
          <p14:tracePt t="182595" x="2628900" y="2498725"/>
          <p14:tracePt t="182615" x="2590800" y="2384425"/>
          <p14:tracePt t="182635" x="2590800" y="2346325"/>
          <p14:tracePt t="182653" x="2582863" y="2332038"/>
          <p14:tracePt t="182686" x="2582863" y="2324100"/>
          <p14:tracePt t="182703" x="2574925" y="2324100"/>
          <p14:tracePt t="182721" x="2568575" y="2324100"/>
          <p14:tracePt t="182739" x="2560638" y="2324100"/>
          <p14:tracePt t="182782" x="2560638" y="2332038"/>
          <p14:tracePt t="182800" x="2568575" y="2354263"/>
          <p14:tracePt t="182820" x="2574925" y="2362200"/>
          <p14:tracePt t="182839" x="2590800" y="2362200"/>
          <p14:tracePt t="182857" x="2598738" y="2362200"/>
          <p14:tracePt t="182874" x="2613025" y="2362200"/>
          <p14:tracePt t="182891" x="2620963" y="2370138"/>
          <p14:tracePt t="182910" x="2644775" y="2384425"/>
          <p14:tracePt t="182929" x="2667000" y="2400300"/>
          <p14:tracePt t="182949" x="2674938" y="2408238"/>
          <p14:tracePt t="182968" x="2689225" y="2408238"/>
          <p14:tracePt t="182986" x="2720975" y="2408238"/>
          <p14:tracePt t="183005" x="2759075" y="2408238"/>
          <p14:tracePt t="183024" x="2773363" y="2408238"/>
          <p14:tracePt t="183042" x="2811463" y="2408238"/>
          <p14:tracePt t="183061" x="2849563" y="2408238"/>
          <p14:tracePt t="183079" x="2873375" y="2408238"/>
          <p14:tracePt t="183101" x="2895600" y="2408238"/>
          <p14:tracePt t="183119" x="2917825" y="2408238"/>
          <p14:tracePt t="183137" x="2971800" y="2408238"/>
          <p14:tracePt t="183155" x="3086100" y="2400300"/>
          <p14:tracePt t="183173" x="3222625" y="2384425"/>
          <p14:tracePt t="183192" x="3246438" y="2384425"/>
          <p14:tracePt t="183210" x="3254375" y="2384425"/>
          <p14:tracePt t="183228" x="3260725" y="2384425"/>
          <p14:tracePt t="183374" x="3260725" y="2378075"/>
          <p14:tracePt t="183401" x="3238500" y="2332038"/>
          <p14:tracePt t="183426" x="3154363" y="2217738"/>
          <p14:tracePt t="183445" x="2994025" y="2065338"/>
          <p14:tracePt t="183465" x="2887663" y="1997075"/>
          <p14:tracePt t="183485" x="2720975" y="1927225"/>
          <p14:tracePt t="183505" x="2636838" y="1897063"/>
          <p14:tracePt t="183523" x="2560638" y="1874838"/>
          <p14:tracePt t="183542" x="2446338" y="1874838"/>
          <p14:tracePt t="183561" x="2400300" y="1882775"/>
          <p14:tracePt t="183580" x="2293938" y="1912938"/>
          <p14:tracePt t="183600" x="2073275" y="1951038"/>
          <p14:tracePt t="183621" x="1897063" y="1965325"/>
          <p14:tracePt t="183641" x="1820863" y="1989138"/>
          <p14:tracePt t="183661" x="1676400" y="2003425"/>
          <p14:tracePt t="183681" x="1577975" y="2019300"/>
          <p14:tracePt t="183701" x="1417638" y="2041525"/>
          <p14:tracePt t="183720" x="1303338" y="2057400"/>
          <p14:tracePt t="183748" x="1203325" y="2087563"/>
          <p14:tracePt t="183769" x="1135063" y="2117725"/>
          <p14:tracePt t="183789" x="1036638" y="2155825"/>
          <p14:tracePt t="183809" x="1006475" y="2163763"/>
          <p14:tracePt t="183829" x="968375" y="2179638"/>
          <p14:tracePt t="183847" x="960438" y="2179638"/>
          <p14:tracePt t="183875" x="960438" y="2187575"/>
          <p14:tracePt t="183894" x="960438" y="2201863"/>
          <p14:tracePt t="183911" x="960438" y="2225675"/>
          <p14:tracePt t="183930" x="968375" y="2255838"/>
          <p14:tracePt t="183949" x="1006475" y="2332038"/>
          <p14:tracePt t="183970" x="1036638" y="2392363"/>
          <p14:tracePt t="183989" x="1104900" y="2484438"/>
          <p14:tracePt t="184009" x="1173163" y="2536825"/>
          <p14:tracePt t="184030" x="1241425" y="2568575"/>
          <p14:tracePt t="184050" x="1303338" y="2590800"/>
          <p14:tracePt t="184071" x="1447800" y="2590800"/>
          <p14:tracePt t="184089" x="1546225" y="2590800"/>
          <p14:tracePt t="184107" x="1638300" y="2590800"/>
          <p14:tracePt t="184125" x="1752600" y="2590800"/>
          <p14:tracePt t="184143" x="1858963" y="2590800"/>
          <p14:tracePt t="184161" x="1943100" y="2590800"/>
          <p14:tracePt t="184179" x="2041525" y="2590800"/>
          <p14:tracePt t="184198" x="2163763" y="2590800"/>
          <p14:tracePt t="184216" x="2239963" y="2590800"/>
          <p14:tracePt t="184234" x="2293938" y="2590800"/>
          <p14:tracePt t="184255" x="2400300" y="2598738"/>
          <p14:tracePt t="184272" x="2498725" y="2598738"/>
          <p14:tracePt t="184293" x="2598738" y="2598738"/>
          <p14:tracePt t="184311" x="2620963" y="2598738"/>
          <p14:tracePt t="184333" x="2689225" y="2582863"/>
          <p14:tracePt t="184353" x="2720975" y="2582863"/>
          <p14:tracePt t="184374" x="2765425" y="2582863"/>
          <p14:tracePt t="184392" x="2797175" y="2568575"/>
          <p14:tracePt t="184411" x="2857500" y="2560638"/>
          <p14:tracePt t="184431" x="3025775" y="2560638"/>
          <p14:tracePt t="184450" x="3154363" y="2560638"/>
          <p14:tracePt t="184470" x="3192463" y="2560638"/>
          <p14:tracePt t="184489" x="3200400" y="2552700"/>
          <p14:tracePt t="184510" x="3200400" y="2536825"/>
          <p14:tracePt t="184535" x="3200400" y="2522538"/>
          <p14:tracePt t="184551" x="3200400" y="2514600"/>
          <p14:tracePt t="184570" x="3216275" y="2484438"/>
          <p14:tracePt t="184588" x="3222625" y="2460625"/>
          <p14:tracePt t="184608" x="3238500" y="2438400"/>
          <p14:tracePt t="184627" x="3246438" y="2430463"/>
          <p14:tracePt t="184648" x="3292475" y="2408238"/>
          <p14:tracePt t="184667" x="3322638" y="2392363"/>
          <p14:tracePt t="184687" x="3352800" y="2362200"/>
          <p14:tracePt t="184705" x="3352800" y="2346325"/>
          <p14:tracePt t="184725" x="3360738" y="2339975"/>
          <p14:tracePt t="184743" x="3360738" y="2324100"/>
          <p14:tracePt t="184768" x="3360738" y="2316163"/>
          <p14:tracePt t="184787" x="3344863" y="2308225"/>
          <p14:tracePt t="184806" x="3238500" y="2255838"/>
          <p14:tracePt t="184825" x="3170238" y="2225675"/>
          <p14:tracePt t="184852" x="3048000" y="2187575"/>
          <p14:tracePt t="184872" x="3009900" y="2179638"/>
          <p14:tracePt t="184893" x="2933700" y="2171700"/>
          <p14:tracePt t="184912" x="2857500" y="2163763"/>
          <p14:tracePt t="184931" x="2759075" y="2149475"/>
          <p14:tracePt t="184951" x="2636838" y="2141538"/>
          <p14:tracePt t="184972" x="2568575" y="2133600"/>
          <p14:tracePt t="184991" x="2498725" y="2125663"/>
          <p14:tracePt t="185010" x="2454275" y="2117725"/>
          <p14:tracePt t="185031" x="2362200" y="2117725"/>
          <p14:tracePt t="185050" x="2301875" y="2117725"/>
          <p14:tracePt t="185070" x="2187575" y="2149475"/>
          <p14:tracePt t="185089" x="2079625" y="2179638"/>
          <p14:tracePt t="185111" x="2003425" y="2201863"/>
          <p14:tracePt t="185131" x="1973263" y="2209800"/>
          <p14:tracePt t="185151" x="1912938" y="2209800"/>
          <p14:tracePt t="185172" x="1851025" y="2209800"/>
          <p14:tracePt t="185190" x="1790700" y="2209800"/>
          <p14:tracePt t="185207" x="1744663" y="2209800"/>
          <p14:tracePt t="185226" x="1706563" y="2209800"/>
          <p14:tracePt t="185244" x="1654175" y="2209800"/>
          <p14:tracePt t="185262" x="1622425" y="2209800"/>
          <p14:tracePt t="185282" x="1600200" y="2209800"/>
          <p14:tracePt t="185350" x="1592263" y="2209800"/>
          <p14:tracePt t="185367" x="1577975" y="2209800"/>
          <p14:tracePt t="185386" x="1570038" y="2217738"/>
          <p14:tracePt t="185407" x="1539875" y="2232025"/>
          <p14:tracePt t="185427" x="1485900" y="2247900"/>
          <p14:tracePt t="185447" x="1393825" y="2270125"/>
          <p14:tracePt t="185467" x="1341438" y="2293938"/>
          <p14:tracePt t="185488" x="1273175" y="2324100"/>
          <p14:tracePt t="185507" x="1257300" y="2332038"/>
          <p14:tracePt t="185526" x="1257300" y="2339975"/>
          <p14:tracePt t="185543" x="1241425" y="2346325"/>
          <p14:tracePt t="185574" x="1241425" y="2354263"/>
          <p14:tracePt t="185591" x="1227138" y="2378075"/>
          <p14:tracePt t="185610" x="1227138" y="2392363"/>
          <p14:tracePt t="185628" x="1227138" y="2400300"/>
          <p14:tracePt t="185646" x="1227138" y="2422525"/>
          <p14:tracePt t="185663" x="1227138" y="2438400"/>
          <p14:tracePt t="185681" x="1227138" y="2454275"/>
          <p14:tracePt t="185698" x="1227138" y="2498725"/>
          <p14:tracePt t="185717" x="1265238" y="2552700"/>
          <p14:tracePt t="185736" x="1295400" y="2582863"/>
          <p14:tracePt t="185755" x="1333500" y="2606675"/>
          <p14:tracePt t="185776" x="1371600" y="2620963"/>
          <p14:tracePt t="185795" x="1401763" y="2628900"/>
          <p14:tracePt t="185817" x="1431925" y="2628900"/>
          <p14:tracePt t="185837" x="1455738" y="2628900"/>
          <p14:tracePt t="185855" x="1470025" y="2628900"/>
          <p14:tracePt t="185874" x="1501775" y="2628900"/>
          <p14:tracePt t="185893" x="1546225" y="2620963"/>
          <p14:tracePt t="185911" x="1608138" y="2620963"/>
          <p14:tracePt t="185930" x="1692275" y="2620963"/>
          <p14:tracePt t="185948" x="1798638" y="2620963"/>
          <p14:tracePt t="185967" x="1927225" y="2620963"/>
          <p14:tracePt t="185986" x="2011363" y="2620963"/>
          <p14:tracePt t="186005" x="2079625" y="2620963"/>
          <p14:tracePt t="186023" x="2111375" y="2620963"/>
          <p14:tracePt t="186041" x="2133600" y="2613025"/>
          <p14:tracePt t="186060" x="2155825" y="2606675"/>
          <p14:tracePt t="186079" x="2163763" y="2606675"/>
          <p14:tracePt t="186099" x="2187575" y="2606675"/>
          <p14:tracePt t="186116" x="2239963" y="2606675"/>
          <p14:tracePt t="186135" x="2301875" y="2606675"/>
          <p14:tracePt t="186155" x="2339975" y="2606675"/>
          <p14:tracePt t="186175" x="2400300" y="2606675"/>
          <p14:tracePt t="186194" x="2446338" y="2606675"/>
          <p14:tracePt t="186211" x="2476500" y="2606675"/>
          <p14:tracePt t="186229" x="2492375" y="2606675"/>
          <p14:tracePt t="186255" x="2498725" y="2606675"/>
          <p14:tracePt t="186272" x="2544763" y="2598738"/>
          <p14:tracePt t="186291" x="2667000" y="2598738"/>
          <p14:tracePt t="186310" x="2873375" y="2613025"/>
          <p14:tracePt t="186333" x="2895600" y="2613025"/>
          <p14:tracePt t="186446" x="2887663" y="2613025"/>
          <p14:tracePt t="186464" x="2879725" y="2613025"/>
          <p14:tracePt t="186481" x="2873375" y="2613025"/>
          <p14:tracePt t="186499" x="2865438" y="2613025"/>
          <p14:tracePt t="201858" x="2857500" y="2620963"/>
          <p14:tracePt t="201884" x="2879725" y="2644775"/>
          <p14:tracePt t="201904" x="2925763" y="2667000"/>
          <p14:tracePt t="201923" x="2955925" y="2697163"/>
          <p14:tracePt t="201942" x="2994025" y="2751138"/>
          <p14:tracePt t="201960" x="3032125" y="2849563"/>
          <p14:tracePt t="201978" x="3101975" y="3017838"/>
          <p14:tracePt t="201998" x="3276600" y="3298825"/>
          <p14:tracePt t="202016" x="3482975" y="3497263"/>
          <p14:tracePt t="202035" x="3641725" y="3597275"/>
          <p14:tracePt t="202054" x="3840163" y="3679825"/>
          <p14:tracePt t="202073" x="4016375" y="3703638"/>
          <p14:tracePt t="202093" x="4283075" y="3749675"/>
          <p14:tracePt t="202111" x="4449763" y="3756025"/>
          <p14:tracePt t="202132" x="4632325" y="3779838"/>
          <p14:tracePt t="202155" x="5006975" y="3848100"/>
          <p14:tracePt t="202174" x="5486400" y="3984625"/>
          <p14:tracePt t="202193" x="5661025" y="4038600"/>
          <p14:tracePt t="202212" x="5783263" y="4060825"/>
          <p14:tracePt t="202232" x="5829300" y="4068763"/>
          <p14:tracePt t="202251" x="5889625" y="4084638"/>
          <p14:tracePt t="202272" x="6188075" y="4114800"/>
          <p14:tracePt t="202291" x="6454775" y="4183063"/>
          <p14:tracePt t="202311" x="6659563" y="4221163"/>
          <p14:tracePt t="202330" x="6697663" y="4221163"/>
          <p14:tracePt t="202450" x="6683375" y="4221163"/>
          <p14:tracePt t="202514" x="5699125" y="4175125"/>
          <p14:tracePt t="202538" x="5661025" y="4175125"/>
          <p14:tracePt t="202555" x="5638800" y="4175125"/>
          <p14:tracePt t="202574" x="5592763" y="4183063"/>
          <p14:tracePt t="202593" x="5562600" y="4206875"/>
          <p14:tracePt t="202612" x="5540375" y="4213225"/>
          <p14:tracePt t="202632" x="5532438" y="4221163"/>
          <p14:tracePt t="202651" x="5532438" y="4229100"/>
          <p14:tracePt t="202668" x="5532438" y="4251325"/>
          <p14:tracePt t="202688" x="5554663" y="4321175"/>
          <p14:tracePt t="202706" x="5600700" y="4373563"/>
          <p14:tracePt t="202725" x="5661025" y="4427538"/>
          <p14:tracePt t="202745" x="5745163" y="4503738"/>
          <p14:tracePt t="202765" x="5859463" y="4572000"/>
          <p14:tracePt t="202783" x="5965825" y="4618038"/>
          <p14:tracePt t="202803" x="6065838" y="4648200"/>
          <p14:tracePt t="202823" x="6248400" y="4724400"/>
          <p14:tracePt t="202843" x="6392863" y="4792663"/>
          <p14:tracePt t="202864" x="6545263" y="4860925"/>
          <p14:tracePt t="202882" x="6607175" y="4868863"/>
          <p14:tracePt t="202901" x="6705600" y="4914900"/>
          <p14:tracePt t="202919" x="6934200" y="4991100"/>
          <p14:tracePt t="202938" x="7154863" y="5029200"/>
          <p14:tracePt t="202955" x="7353300" y="5045075"/>
          <p14:tracePt t="202976" x="7566025" y="4983163"/>
          <p14:tracePt t="202995" x="7666038" y="4930775"/>
          <p14:tracePt t="203014" x="7764463" y="4868863"/>
          <p14:tracePt t="203035" x="7780338" y="4854575"/>
          <p14:tracePt t="203129" x="7788275" y="4854575"/>
          <p14:tracePt t="203311" x="7780338" y="4854575"/>
          <p14:tracePt t="203328" x="7764463" y="4854575"/>
          <p14:tracePt t="203345" x="7750175" y="4854575"/>
          <p14:tracePt t="203363" x="7712075" y="4846638"/>
          <p14:tracePt t="203381" x="7673975" y="4838700"/>
          <p14:tracePt t="203400" x="7612063" y="4816475"/>
          <p14:tracePt t="203419" x="7559675" y="4800600"/>
          <p14:tracePt t="203436" x="7467600" y="4762500"/>
          <p14:tracePt t="203456" x="7185025" y="4632325"/>
          <p14:tracePt t="203480" x="6781800" y="4503738"/>
          <p14:tracePt t="203498" x="6523038" y="4411663"/>
          <p14:tracePt t="203518" x="6232525" y="4313238"/>
          <p14:tracePt t="203535" x="6126163" y="4283075"/>
          <p14:tracePt t="203553" x="6049963" y="4251325"/>
          <p14:tracePt t="203574" x="5981700" y="4206875"/>
          <p14:tracePt t="203592" x="5965825" y="4191000"/>
          <p14:tracePt t="203611" x="5959475" y="4183063"/>
          <p14:tracePt t="203630" x="5959475" y="4168775"/>
          <p14:tracePt t="203704" x="5959475" y="4160838"/>
          <p14:tracePt t="203750" x="5959475" y="4152900"/>
          <p14:tracePt t="203779" x="5965825" y="4152900"/>
          <p14:tracePt t="203801" x="6003925" y="4152900"/>
          <p14:tracePt t="203820" x="6027738" y="4152900"/>
          <p14:tracePt t="203838" x="6073775" y="4183063"/>
          <p14:tracePt t="203855" x="6103938" y="4206875"/>
          <p14:tracePt t="203874" x="6149975" y="4229100"/>
          <p14:tracePt t="203894" x="6270625" y="4275138"/>
          <p14:tracePt t="203913" x="6438900" y="4313238"/>
          <p14:tracePt t="203931" x="6621463" y="4359275"/>
          <p14:tracePt t="203951" x="6842125" y="4389438"/>
          <p14:tracePt t="203971" x="7010400" y="4403725"/>
          <p14:tracePt t="203990" x="7200900" y="4435475"/>
          <p14:tracePt t="204010" x="7315200" y="4457700"/>
          <p14:tracePt t="204029" x="7527925" y="4518025"/>
          <p14:tracePt t="204049" x="7650163" y="4579938"/>
          <p14:tracePt t="204068" x="7794625" y="4670425"/>
          <p14:tracePt t="204087" x="8031163" y="4822825"/>
          <p14:tracePt t="204105" x="8099425" y="4868863"/>
          <p14:tracePt t="204126" x="8115300" y="4899025"/>
          <p14:tracePt t="204145" x="8123238" y="4914900"/>
          <p14:tracePt t="204149" x="8123238" y="4922838"/>
          <p14:tracePt t="204169" x="8175625" y="4975225"/>
          <p14:tracePt t="204187" x="8221663" y="5021263"/>
          <p14:tracePt t="204206" x="8313738" y="5121275"/>
          <p14:tracePt t="204226" x="8359775" y="5151438"/>
          <p14:tracePt t="204247" x="8397875" y="5173663"/>
          <p14:tracePt t="204267" x="8428038" y="5189538"/>
          <p14:tracePt t="204285" x="8550275" y="5257800"/>
          <p14:tracePt t="204304" x="8618538" y="5295900"/>
          <p14:tracePt t="204324" x="8678863" y="5318125"/>
          <p14:tracePt t="204344" x="8770938" y="5326063"/>
          <p14:tracePt t="204364" x="8869363" y="5326063"/>
          <p14:tracePt t="204384" x="9021763" y="5326063"/>
          <p14:tracePt t="204401" x="9128125" y="5326063"/>
          <p14:tracePt t="204419" x="9212263" y="5326063"/>
          <p14:tracePt t="204436" x="9266238" y="5326063"/>
          <p14:tracePt t="204453" x="9288463" y="5326063"/>
          <p14:tracePt t="204471" x="9318625" y="5334000"/>
          <p14:tracePt t="204496" x="9364663" y="5356225"/>
          <p14:tracePt t="204514" x="9418638" y="5380038"/>
          <p14:tracePt t="204534" x="9464675" y="5402263"/>
          <p14:tracePt t="204552" x="9486900" y="5410200"/>
          <p14:tracePt t="204571" x="9509125" y="5418138"/>
          <p14:tracePt t="204703" x="9517063" y="5418138"/>
          <p14:tracePt t="204735" x="9517063" y="5402263"/>
          <p14:tracePt t="204752" x="9509125" y="5387975"/>
          <p14:tracePt t="204770" x="9478963" y="5356225"/>
          <p14:tracePt t="204788" x="9478963" y="5349875"/>
          <p14:tracePt t="204805" x="9471025" y="5341938"/>
          <p14:tracePt t="204823" x="9471025" y="5334000"/>
          <p14:tracePt t="204841" x="9456738" y="5318125"/>
          <p14:tracePt t="204861" x="9448800" y="5303838"/>
          <p14:tracePt t="204879" x="9440863" y="5287963"/>
          <p14:tracePt t="204898" x="9440863" y="5280025"/>
          <p14:tracePt t="204935" x="9440863" y="5273675"/>
          <p14:tracePt t="205151" x="9432925" y="5265738"/>
          <p14:tracePt t="205199" x="9432925" y="5257800"/>
          <p14:tracePt t="205223" x="9426575" y="5257800"/>
          <p14:tracePt t="205263" x="9418638" y="5257800"/>
          <p14:tracePt t="205287" x="9410700" y="5257800"/>
          <p14:tracePt t="205305" x="9394825" y="5257800"/>
          <p14:tracePt t="205321" x="9388475" y="5241925"/>
          <p14:tracePt t="205341" x="9350375" y="5235575"/>
          <p14:tracePt t="205360" x="9228138" y="5181600"/>
          <p14:tracePt t="205379" x="9182100" y="5159375"/>
          <p14:tracePt t="205431" x="9174163" y="5159375"/>
          <p14:tracePt t="205449" x="9151938" y="5159375"/>
          <p14:tracePt t="205467" x="9128125" y="5173663"/>
          <p14:tracePt t="205485" x="9013825" y="5173663"/>
          <p14:tracePt t="205504" x="8847138" y="5173663"/>
          <p14:tracePt t="205521" x="8534400" y="5075238"/>
          <p14:tracePt t="205540" x="7764463" y="4784725"/>
          <p14:tracePt t="205558" x="6134100" y="4076700"/>
          <p14:tracePt t="205584" x="4694238" y="3489325"/>
          <p14:tracePt t="205602" x="4206875" y="3298825"/>
          <p14:tracePt t="205620" x="4000500" y="3222625"/>
          <p14:tracePt t="205641" x="3779838" y="3124200"/>
          <p14:tracePt t="205658" x="3649663" y="3048000"/>
          <p14:tracePt t="205678" x="3146425" y="2689225"/>
          <p14:tracePt t="205697" x="2987675" y="2568575"/>
          <p14:tracePt t="205715" x="2895600" y="2506663"/>
          <p14:tracePt t="205735" x="2765425" y="2416175"/>
          <p14:tracePt t="205753" x="2628900" y="2332038"/>
          <p14:tracePt t="205772" x="2308225" y="2171700"/>
          <p14:tracePt t="205791" x="1744663" y="1935163"/>
          <p14:tracePt t="205809" x="1600200" y="1905000"/>
          <p14:tracePt t="205829" x="1600200" y="1897063"/>
          <p14:tracePt t="205887" x="1592263" y="1897063"/>
          <p14:tracePt t="205904" x="1660525" y="1951038"/>
          <p14:tracePt t="205922" x="1768475" y="2041525"/>
          <p14:tracePt t="205941" x="1882775" y="2117725"/>
          <p14:tracePt t="205959" x="2125663" y="2293938"/>
          <p14:tracePt t="205978" x="2422525" y="2460625"/>
          <p14:tracePt t="205998" x="2697163" y="2644775"/>
          <p14:tracePt t="206017" x="2827338" y="2705100"/>
          <p14:tracePt t="206038" x="2911475" y="2751138"/>
          <p14:tracePt t="206058" x="2933700" y="2759075"/>
          <p14:tracePt t="206075" x="2941638" y="2759075"/>
          <p14:tracePt t="206094" x="2979738" y="2773363"/>
          <p14:tracePt t="206112" x="3048000" y="2773363"/>
          <p14:tracePt t="206131" x="3216275" y="2811463"/>
          <p14:tracePt t="206150" x="3603625" y="2925763"/>
          <p14:tracePt t="206168" x="3916363" y="3017838"/>
          <p14:tracePt t="206185" x="4335463" y="3146425"/>
          <p14:tracePt t="206205" x="4732338" y="3260725"/>
          <p14:tracePt t="206223" x="4914900" y="3314700"/>
          <p14:tracePt t="206242" x="5151438" y="3398838"/>
          <p14:tracePt t="206262" x="5600700" y="3611563"/>
          <p14:tracePt t="206281" x="6842125" y="4137025"/>
          <p14:tracePt t="206299" x="7604125" y="4487863"/>
          <p14:tracePt t="206317" x="8297863" y="4778375"/>
          <p14:tracePt t="206335" x="8474075" y="4868863"/>
          <p14:tracePt t="206353" x="8564563" y="4914900"/>
          <p14:tracePt t="206372" x="8602663" y="4953000"/>
          <p14:tracePt t="206391" x="8678863" y="5045075"/>
          <p14:tracePt t="206410" x="8755063" y="5151438"/>
          <p14:tracePt t="206429" x="8931275" y="5387975"/>
          <p14:tracePt t="206449" x="9029700" y="5532438"/>
          <p14:tracePt t="206468" x="9097963" y="5622925"/>
          <p14:tracePt t="206486" x="9159875" y="5707063"/>
          <p14:tracePt t="206505" x="9174163" y="5730875"/>
          <p14:tracePt t="206559" x="9174163" y="5707063"/>
          <p14:tracePt t="206580" x="9151938" y="5661025"/>
          <p14:tracePt t="206600" x="9144000" y="5616575"/>
          <p14:tracePt t="206619" x="9136063" y="5608638"/>
          <p14:tracePt t="206638" x="9136063" y="5584825"/>
          <p14:tracePt t="206687" x="9136063" y="5578475"/>
          <p14:tracePt t="206719" x="9144000" y="5578475"/>
          <p14:tracePt t="206736" x="9159875" y="5578475"/>
          <p14:tracePt t="206754" x="9174163" y="5570538"/>
          <p14:tracePt t="206772" x="9182100" y="5546725"/>
          <p14:tracePt t="206791" x="9190038" y="5516563"/>
          <p14:tracePt t="206810" x="9204325" y="5478463"/>
          <p14:tracePt t="206828" x="9204325" y="5456238"/>
          <p14:tracePt t="206849" x="9204325" y="5426075"/>
          <p14:tracePt t="206867" x="9204325" y="5402263"/>
          <p14:tracePt t="206885" x="9212263" y="5380038"/>
          <p14:tracePt t="206923" x="9228138" y="5372100"/>
          <p14:tracePt t="206941" x="9266238" y="5311775"/>
          <p14:tracePt t="206960" x="9266238" y="5303838"/>
          <p14:tracePt t="207288" x="9280525" y="5303838"/>
          <p14:tracePt t="207434" x="9274175" y="5303838"/>
          <p14:tracePt t="207463" x="9258300" y="5295900"/>
          <p14:tracePt t="207495" x="9250363" y="5295900"/>
          <p14:tracePt t="207514" x="9236075" y="5287963"/>
          <p14:tracePt t="207531" x="9228138" y="5287963"/>
          <p14:tracePt t="207559" x="9220200" y="5287963"/>
          <p14:tracePt t="207591" x="9212263" y="5280025"/>
          <p14:tracePt t="207873" x="9212263" y="5273675"/>
          <p14:tracePt t="207927" x="9220200" y="5265738"/>
          <p14:tracePt t="207952" x="9236075" y="5257800"/>
          <p14:tracePt t="207991" x="9236075" y="5249863"/>
          <p14:tracePt t="208008" x="9242425" y="5249863"/>
          <p14:tracePt t="208087" x="9250363" y="5241925"/>
          <p14:tracePt t="208111" x="9250363" y="5235575"/>
          <p14:tracePt t="208129" x="9258300" y="5235575"/>
          <p14:tracePt t="208159" x="9258300" y="5227638"/>
          <p14:tracePt t="208176" x="9266238" y="5219700"/>
          <p14:tracePt t="208200" x="9274175" y="5203825"/>
          <p14:tracePt t="208803" x="9266238" y="5197475"/>
          <p14:tracePt t="209443" x="9258300" y="5197475"/>
          <p14:tracePt t="210380" x="9250363" y="5197475"/>
          <p14:tracePt t="210465" x="9250363" y="5203825"/>
          <p14:tracePt t="210492" x="9250363" y="5227638"/>
          <p14:tracePt t="210511" x="9266238" y="5241925"/>
          <p14:tracePt t="210672" x="9274175" y="5249863"/>
          <p14:tracePt t="210693" x="9288463" y="5311775"/>
          <p14:tracePt t="210712" x="9296400" y="5364163"/>
          <p14:tracePt t="210799" x="9296400" y="5356225"/>
          <p14:tracePt t="210840" x="9296400" y="5349875"/>
          <p14:tracePt t="210857" x="9288463" y="5349875"/>
          <p14:tracePt t="210977" x="9288463" y="5341938"/>
          <p14:tracePt t="211011" x="9288463" y="5334000"/>
          <p14:tracePt t="211032" x="9288463" y="5326063"/>
          <p14:tracePt t="211056" x="9288463" y="5318125"/>
          <p14:tracePt t="211076" x="9288463" y="5311775"/>
          <p14:tracePt t="211095" x="9288463" y="5303838"/>
          <p14:tracePt t="211113" x="9288463" y="5295900"/>
          <p14:tracePt t="211130" x="9288463" y="5287963"/>
          <p14:tracePt t="211151" x="9288463" y="5280025"/>
          <p14:tracePt t="211297" x="9280525" y="5265738"/>
          <p14:tracePt t="211529" x="9274175" y="5265738"/>
          <p14:tracePt t="211560" x="9266238" y="5265738"/>
          <p14:tracePt t="211631" x="9258300" y="5265738"/>
          <p14:tracePt t="211833" x="9250363" y="5265738"/>
          <p14:tracePt t="213073" x="9242425" y="5265738"/>
          <p14:tracePt t="213097" x="9159875" y="5265738"/>
          <p14:tracePt t="213116" x="9067800" y="5273675"/>
          <p14:tracePt t="213137" x="8785225" y="5273675"/>
          <p14:tracePt t="213154" x="8542338" y="5303838"/>
          <p14:tracePt t="213173" x="8251825" y="5341938"/>
          <p14:tracePt t="213192" x="7962900" y="5418138"/>
          <p14:tracePt t="213212" x="7856538" y="5456238"/>
          <p14:tracePt t="213232" x="7794625" y="5494338"/>
          <p14:tracePt t="213251" x="7772400" y="5516563"/>
          <p14:tracePt t="213271" x="7712075" y="5540375"/>
          <p14:tracePt t="213292" x="7666038" y="5562600"/>
          <p14:tracePt t="213312" x="7635875" y="5578475"/>
          <p14:tracePt t="213333" x="7620000" y="5592763"/>
          <p14:tracePt t="213352" x="7612063" y="5600700"/>
          <p14:tracePt t="213371" x="7543800" y="5630863"/>
          <p14:tracePt t="213389" x="7421563" y="5668963"/>
          <p14:tracePt t="213409" x="7200900" y="5722938"/>
          <p14:tracePt t="213429" x="7086600" y="5783263"/>
          <p14:tracePt t="213449" x="6988175" y="5829300"/>
          <p14:tracePt t="213469" x="6964363" y="5851525"/>
          <p14:tracePt t="213547" x="6972300" y="5851525"/>
          <p14:tracePt t="213592" x="7032625" y="5837238"/>
          <p14:tracePt t="213623" x="7094538" y="5821363"/>
          <p14:tracePt t="213642" x="7146925" y="5813425"/>
          <p14:tracePt t="213666" x="7375525" y="5813425"/>
          <p14:tracePt t="213685" x="7742238" y="5813425"/>
          <p14:tracePt t="213703" x="8366125" y="5813425"/>
          <p14:tracePt t="213731" x="8626475" y="5775325"/>
          <p14:tracePt t="213750" x="8686800" y="5745163"/>
          <p14:tracePt t="213769" x="8694738" y="5722938"/>
          <p14:tracePt t="213787" x="8702675" y="5722938"/>
          <p14:tracePt t="213804" x="8702675" y="5715000"/>
          <p14:tracePt t="213822" x="8709025" y="5699125"/>
          <p14:tracePt t="213872" x="8709025" y="5692775"/>
          <p14:tracePt t="213889" x="8716963" y="5692775"/>
          <p14:tracePt t="213912" x="8724900" y="5692775"/>
          <p14:tracePt t="213930" x="8732838" y="5684838"/>
          <p14:tracePt t="213947" x="8785225" y="5654675"/>
          <p14:tracePt t="213968" x="8961438" y="5600700"/>
          <p14:tracePt t="213986" x="9097963" y="5592763"/>
          <p14:tracePt t="214006" x="9190038" y="5562600"/>
          <p14:tracePt t="214024" x="9204325" y="5562600"/>
          <p14:tracePt t="214080" x="9212263" y="5562600"/>
          <p14:tracePt t="214273" x="9220200" y="5562600"/>
          <p14:tracePt t="214303" x="9280525" y="5562600"/>
          <p14:tracePt t="214324" x="9342438" y="5562600"/>
          <p14:tracePt t="214341" x="9509125" y="5584825"/>
          <p14:tracePt t="214360" x="9813925" y="5622925"/>
          <p14:tracePt t="214378" x="9982200" y="5646738"/>
          <p14:tracePt t="214399" x="10058400" y="5646738"/>
          <p14:tracePt t="214417" x="10066338" y="5646738"/>
          <p14:tracePt t="214434" x="10074275" y="5638800"/>
          <p14:tracePt t="214537" x="10074275" y="5630863"/>
          <p14:tracePt t="214665" x="10066338" y="5630863"/>
          <p14:tracePt t="214688" x="10058400" y="5638800"/>
          <p14:tracePt t="214709" x="10050463" y="5654675"/>
          <p14:tracePt t="214731" x="10042525" y="5654675"/>
          <p14:tracePt t="214752" x="10036175" y="5654675"/>
          <p14:tracePt t="214770" x="10028238" y="5654675"/>
          <p14:tracePt t="214787" x="10004425" y="5654675"/>
          <p14:tracePt t="214806" x="9966325" y="5654675"/>
          <p14:tracePt t="214827" x="9928225" y="5654675"/>
          <p14:tracePt t="214846" x="9859963" y="5661025"/>
          <p14:tracePt t="214867" x="9783763" y="5661025"/>
          <p14:tracePt t="214888" x="9685338" y="5661025"/>
          <p14:tracePt t="214907" x="9639300" y="5661025"/>
          <p14:tracePt t="214927" x="9601200" y="5668963"/>
          <p14:tracePt t="214945" x="9563100" y="5676900"/>
          <p14:tracePt t="214965" x="9540875" y="5684838"/>
          <p14:tracePt t="214985" x="9509125" y="5692775"/>
          <p14:tracePt t="215005" x="9494838" y="5692775"/>
          <p14:tracePt t="215023" x="9486900" y="5707063"/>
          <p14:tracePt t="215306" x="9456738" y="5699125"/>
          <p14:tracePt t="215325" x="9440863" y="5692775"/>
          <p14:tracePt t="215344" x="9418638" y="5661025"/>
          <p14:tracePt t="215366" x="9388475" y="5622925"/>
          <p14:tracePt t="215386" x="9274175" y="5540375"/>
          <p14:tracePt t="215406" x="9144000" y="5448300"/>
          <p14:tracePt t="215425" x="9083675" y="5410200"/>
          <p14:tracePt t="215444" x="9021763" y="5380038"/>
          <p14:tracePt t="215465" x="8893175" y="5303838"/>
          <p14:tracePt t="215485" x="8861425" y="5287963"/>
          <p14:tracePt t="215505" x="8847138" y="5273675"/>
          <p14:tracePt t="215524" x="8839200" y="5265738"/>
          <p14:tracePt t="215562" x="8839200" y="5257800"/>
          <p14:tracePt t="215580" x="8839200" y="5249863"/>
          <p14:tracePt t="215600" x="8847138" y="5235575"/>
          <p14:tracePt t="215620" x="8869363" y="5219700"/>
          <p14:tracePt t="215639" x="8907463" y="5197475"/>
          <p14:tracePt t="215660" x="8923338" y="5173663"/>
          <p14:tracePt t="215679" x="8931275" y="5159375"/>
          <p14:tracePt t="215698" x="8953500" y="5143500"/>
          <p14:tracePt t="215721" x="9007475" y="5121275"/>
          <p14:tracePt t="215743" x="9075738" y="5089525"/>
          <p14:tracePt t="215764" x="9166225" y="5067300"/>
          <p14:tracePt t="215784" x="9236075" y="5013325"/>
          <p14:tracePt t="215804" x="9258300" y="4922838"/>
          <p14:tracePt t="215824" x="9326563" y="4724400"/>
          <p14:tracePt t="215843" x="9426575" y="4479925"/>
          <p14:tracePt t="215862" x="9563100" y="4206875"/>
          <p14:tracePt t="215881" x="9669463" y="4106863"/>
          <p14:tracePt t="215902" x="9837738" y="4030663"/>
          <p14:tracePt t="215922" x="9936163" y="4008438"/>
          <p14:tracePt t="215942" x="10058400" y="3992563"/>
          <p14:tracePt t="215961" x="10142538" y="3992563"/>
          <p14:tracePt t="215979" x="10194925" y="3992563"/>
          <p14:tracePt t="215996" x="10226675" y="3992563"/>
          <p14:tracePt t="216136" x="10226675" y="4000500"/>
          <p14:tracePt t="216160" x="10188575" y="4016375"/>
          <p14:tracePt t="216184" x="10126663" y="4038600"/>
          <p14:tracePt t="216204" x="9959975" y="4046538"/>
          <p14:tracePt t="216223" x="9578975" y="4114800"/>
          <p14:tracePt t="216242" x="9280525" y="4160838"/>
          <p14:tracePt t="216260" x="9013825" y="4244975"/>
          <p14:tracePt t="216279" x="8678863" y="4381500"/>
          <p14:tracePt t="216297" x="8550275" y="4473575"/>
          <p14:tracePt t="216315" x="8488363" y="4541838"/>
          <p14:tracePt t="216334" x="8450263" y="4602163"/>
          <p14:tracePt t="216355" x="8442325" y="4694238"/>
          <p14:tracePt t="216375" x="8435975" y="4876800"/>
          <p14:tracePt t="216393" x="8420100" y="5135563"/>
          <p14:tracePt t="216412" x="8420100" y="5486400"/>
          <p14:tracePt t="216431" x="8397875" y="5829300"/>
          <p14:tracePt t="216449" x="8374063" y="5965825"/>
          <p14:tracePt t="216466" x="8366125" y="6065838"/>
          <p14:tracePt t="216486" x="8366125" y="6134100"/>
          <p14:tracePt t="216505" x="8389938" y="6194425"/>
          <p14:tracePt t="216541" x="8397875" y="6194425"/>
          <p14:tracePt t="216560" x="8412163" y="6164263"/>
          <p14:tracePt t="216578" x="8435975" y="6111875"/>
          <p14:tracePt t="216595" x="8466138" y="6057900"/>
          <p14:tracePt t="216613" x="8488363" y="6019800"/>
          <p14:tracePt t="216632" x="8496300" y="5989638"/>
          <p14:tracePt t="216652" x="8504238" y="5981700"/>
          <p14:tracePt t="216784" x="8504238" y="5973763"/>
          <p14:tracePt t="216807" x="8496300" y="5973763"/>
          <p14:tracePt t="216825" x="8488363" y="5973763"/>
          <p14:tracePt t="216842" x="8466138" y="5973763"/>
          <p14:tracePt t="216860" x="8442325" y="5973763"/>
          <p14:tracePt t="216879" x="8382000" y="5997575"/>
          <p14:tracePt t="216898" x="8359775" y="6003925"/>
          <p14:tracePt t="216916" x="8343900" y="6011863"/>
          <p14:tracePt t="216935" x="8313738" y="6035675"/>
          <p14:tracePt t="216953" x="8283575" y="6049963"/>
          <p14:tracePt t="216972" x="8213725" y="6049963"/>
          <p14:tracePt t="216991" x="8077200" y="6049963"/>
          <p14:tracePt t="217009" x="7962900" y="6019800"/>
          <p14:tracePt t="217028" x="7832725" y="5935663"/>
          <p14:tracePt t="217048" x="7551738" y="5676900"/>
          <p14:tracePt t="217066" x="7192963" y="5303838"/>
          <p14:tracePt t="217086" x="6956425" y="5037138"/>
          <p14:tracePt t="217106" x="6858000" y="4876800"/>
          <p14:tracePt t="217142" x="6858000" y="4854575"/>
          <p14:tracePt t="217160" x="6850063" y="4838700"/>
          <p14:tracePt t="217178" x="6842125" y="4830763"/>
          <p14:tracePt t="217297" x="6842125" y="4822825"/>
          <p14:tracePt t="217324" x="6911975" y="4914900"/>
          <p14:tracePt t="217342" x="6942138" y="5013325"/>
          <p14:tracePt t="217361" x="6988175" y="5165725"/>
          <p14:tracePt t="217379" x="6994525" y="5249863"/>
          <p14:tracePt t="217400" x="7010400" y="5387975"/>
          <p14:tracePt t="217421" x="7010400" y="5440363"/>
          <p14:tracePt t="217440" x="6964363" y="5524500"/>
          <p14:tracePt t="217460" x="6911975" y="5570538"/>
          <p14:tracePt t="217479" x="6835775" y="5616575"/>
          <p14:tracePt t="217498" x="6797675" y="5646738"/>
          <p14:tracePt t="217515" x="6773863" y="5661025"/>
          <p14:tracePt t="217533" x="6759575" y="5668963"/>
          <p14:tracePt t="217552" x="6713538" y="5668963"/>
          <p14:tracePt t="217572" x="6689725" y="5668963"/>
          <p14:tracePt t="217591" x="6659563" y="5668963"/>
          <p14:tracePt t="217608" x="6651625" y="5661025"/>
          <p14:tracePt t="217626" x="6651625" y="5646738"/>
          <p14:tracePt t="223696" x="6651625" y="5638800"/>
          <p14:tracePt t="223713" x="6667500" y="5630863"/>
          <p14:tracePt t="223731" x="6683375" y="5616575"/>
          <p14:tracePt t="223752" x="6705600" y="5608638"/>
          <p14:tracePt t="223772" x="6735763" y="5592763"/>
          <p14:tracePt t="223791" x="6811963" y="5554663"/>
          <p14:tracePt t="223810" x="6865938" y="5524500"/>
          <p14:tracePt t="223829" x="6904038" y="5502275"/>
          <p14:tracePt t="223847" x="6950075" y="5478463"/>
          <p14:tracePt t="223912" x="6956425" y="5478463"/>
          <p14:tracePt t="223937" x="6964363" y="5478463"/>
          <p14:tracePt t="223992" x="6980238" y="5478463"/>
          <p14:tracePt t="224010" x="7018338" y="5478463"/>
          <p14:tracePt t="224029" x="7040563" y="5478463"/>
          <p14:tracePt t="224046" x="7064375" y="5478463"/>
          <p14:tracePt t="224063" x="7070725" y="5470525"/>
          <p14:tracePt t="224081" x="7094538" y="5470525"/>
          <p14:tracePt t="224099" x="7108825" y="5470525"/>
          <p14:tracePt t="224121" x="7146925" y="5470525"/>
          <p14:tracePt t="224138" x="7170738" y="5470525"/>
          <p14:tracePt t="224156" x="7200900" y="5464175"/>
          <p14:tracePt t="224176" x="7269163" y="5464175"/>
          <p14:tracePt t="224194" x="7315200" y="5448300"/>
          <p14:tracePt t="224219" x="7361238" y="5448300"/>
          <p14:tracePt t="224237" x="7375525" y="5448300"/>
          <p14:tracePt t="224256" x="7399338" y="5448300"/>
          <p14:tracePt t="224275" x="7513638" y="5448300"/>
          <p14:tracePt t="224293" x="7635875" y="5486400"/>
          <p14:tracePt t="224311" x="7788275" y="5516563"/>
          <p14:tracePt t="224331" x="7908925" y="5532438"/>
          <p14:tracePt t="224350" x="8016875" y="5540375"/>
          <p14:tracePt t="224370" x="8077200" y="5554663"/>
          <p14:tracePt t="224388" x="8093075" y="5554663"/>
          <p14:tracePt t="224407" x="8107363" y="5554663"/>
          <p14:tracePt t="224425" x="8137525" y="5554663"/>
          <p14:tracePt t="224444" x="8297863" y="5546725"/>
          <p14:tracePt t="224461" x="8466138" y="5546725"/>
          <p14:tracePt t="224481" x="8632825" y="5546725"/>
          <p14:tracePt t="224498" x="8686800" y="5546725"/>
          <p14:tracePt t="224516" x="8732838" y="5546725"/>
          <p14:tracePt t="224535" x="8747125" y="5546725"/>
          <p14:tracePt t="224551" x="8755063" y="5546725"/>
          <p14:tracePt t="224569" x="8763000" y="5546725"/>
          <p14:tracePt t="224587" x="8770938" y="5546725"/>
          <p14:tracePt t="224606" x="8778875" y="5546725"/>
          <p14:tracePt t="224625" x="8831263" y="5546725"/>
          <p14:tracePt t="224642" x="8953500" y="5546725"/>
          <p14:tracePt t="224660" x="8999538" y="5546725"/>
          <p14:tracePt t="224678" x="9021763" y="5546725"/>
          <p14:tracePt t="224695" x="9029700" y="5540375"/>
          <p14:tracePt t="224728" x="9037638" y="5540375"/>
          <p14:tracePt t="224746" x="9051925" y="5532438"/>
          <p14:tracePt t="224763" x="9059863" y="5532438"/>
          <p14:tracePt t="224782" x="9204325" y="5540375"/>
          <p14:tracePt t="224799" x="9456738" y="5578475"/>
          <p14:tracePt t="224817" x="9486900" y="5578475"/>
          <p14:tracePt t="224857" x="9494838" y="5578475"/>
          <p14:tracePt t="224904" x="9502775" y="5578475"/>
          <p14:tracePt t="224944" x="9517063" y="5578475"/>
          <p14:tracePt t="224976" x="9525000" y="5578475"/>
          <p14:tracePt t="224993" x="9540875" y="5578475"/>
          <p14:tracePt t="225011" x="9547225" y="5578475"/>
          <p14:tracePt t="225029" x="9563100" y="5578475"/>
          <p14:tracePt t="225088" x="9571038" y="5578475"/>
          <p14:tracePt t="225128" x="9585325" y="5578475"/>
          <p14:tracePt t="225378" x="9571038" y="5578475"/>
          <p14:tracePt t="225432" x="9563100" y="5578475"/>
          <p14:tracePt t="225450" x="9555163" y="5584825"/>
          <p14:tracePt t="226089" x="9547225" y="5584825"/>
          <p14:tracePt t="235891" x="9601200" y="5584825"/>
          <p14:tracePt t="235925" x="10804525" y="5584825"/>
          <p14:tracePt t="235943" x="11285538" y="5584825"/>
          <p14:tracePt t="235961" x="11299825" y="5592763"/>
          <p14:tracePt t="236009" x="11293475" y="5584825"/>
          <p14:tracePt t="236026" x="11293475" y="5570538"/>
          <p14:tracePt t="236044" x="11323638" y="5516563"/>
          <p14:tracePt t="236064" x="11414125" y="5456238"/>
          <p14:tracePt t="236084" x="11476038" y="5402263"/>
          <p14:tracePt t="236102" x="11528425" y="5341938"/>
          <p14:tracePt t="236121" x="11612563" y="5197475"/>
          <p14:tracePt t="236140" x="11636375" y="5029200"/>
          <p14:tracePt t="236158" x="11636375" y="4533900"/>
          <p14:tracePt t="236176" x="11369675" y="3657600"/>
          <p14:tracePt t="236194" x="11277600" y="3513138"/>
          <p14:tracePt t="236213" x="11231563" y="3451225"/>
          <p14:tracePt t="236273" x="11223625" y="3451225"/>
          <p14:tracePt t="236291" x="11209338" y="3451225"/>
          <p14:tracePt t="236308" x="11179175" y="3451225"/>
          <p14:tracePt t="236326" x="11102975" y="3459163"/>
          <p14:tracePt t="236345" x="10980738" y="3489325"/>
          <p14:tracePt t="236364" x="10956925" y="3497263"/>
          <p14:tracePt t="236384" x="10950575" y="3497263"/>
          <p14:tracePt t="236409" x="10942638" y="3497263"/>
          <p14:tracePt t="236426" x="10934700" y="3497263"/>
          <p14:tracePt t="236444" x="10912475" y="3513138"/>
          <p14:tracePt t="236462" x="10866438" y="3573463"/>
          <p14:tracePt t="236483" x="10804525" y="3673475"/>
          <p14:tracePt t="236501" x="10798175" y="3725863"/>
          <p14:tracePt t="236520" x="10798175" y="3794125"/>
          <p14:tracePt t="236538" x="10798175" y="3825875"/>
          <p14:tracePt t="236556" x="10798175" y="3832225"/>
          <p14:tracePt t="236573" x="10798175" y="3840163"/>
          <p14:tracePt t="236665" x="10798175" y="3848100"/>
          <p14:tracePt t="237002" x="10798175" y="3840163"/>
          <p14:tracePt t="237019" x="10798175" y="3825875"/>
          <p14:tracePt t="237037" x="10790238" y="3810000"/>
          <p14:tracePt t="237066" x="10782300" y="3794125"/>
          <p14:tracePt t="237161" x="10766425" y="3779838"/>
          <p14:tracePt t="237181" x="10760075" y="3771900"/>
          <p14:tracePt t="237199" x="10752138" y="3756025"/>
          <p14:tracePt t="237234" x="10744200" y="3756025"/>
          <p14:tracePt t="237251" x="10736263" y="3756025"/>
          <p14:tracePt t="237270" x="10721975" y="3840163"/>
          <p14:tracePt t="237289" x="10721975" y="4106863"/>
          <p14:tracePt t="237307" x="10760075" y="4251325"/>
          <p14:tracePt t="237324" x="10812463" y="4381500"/>
          <p14:tracePt t="237344" x="10926763" y="4541838"/>
          <p14:tracePt t="237364" x="10988675" y="4610100"/>
          <p14:tracePt t="237383" x="11026775" y="4656138"/>
          <p14:tracePt t="237403" x="11041063" y="4670425"/>
          <p14:tracePt t="237525" x="11033125" y="4670425"/>
          <p14:tracePt t="237561" x="10995025" y="4670425"/>
          <p14:tracePt t="237593" x="10842625" y="4670425"/>
          <p14:tracePt t="237612" x="10798175" y="4670425"/>
          <p14:tracePt t="237629" x="10774363" y="4670425"/>
          <p14:tracePt t="237648" x="10760075" y="4670425"/>
          <p14:tracePt t="237667" x="10744200" y="4670425"/>
          <p14:tracePt t="237686" x="10736263" y="4670425"/>
          <p14:tracePt t="237704" x="10714038" y="4670425"/>
          <p14:tracePt t="237722" x="10714038" y="4686300"/>
          <p14:tracePt t="237745" x="10714038" y="4754563"/>
          <p14:tracePt t="237764" x="10714038" y="4822825"/>
          <p14:tracePt t="237782" x="10698163" y="4876800"/>
          <p14:tracePt t="237801" x="10683875" y="4937125"/>
          <p14:tracePt t="237820" x="10660063" y="4960938"/>
          <p14:tracePt t="237838" x="10629900" y="4999038"/>
          <p14:tracePt t="237859" x="10523538" y="5059363"/>
          <p14:tracePt t="237876" x="10439400" y="5105400"/>
          <p14:tracePt t="237894" x="10379075" y="5127625"/>
          <p14:tracePt t="237914" x="10347325" y="5173663"/>
          <p14:tracePt t="237934" x="10347325" y="5203825"/>
          <p14:tracePt t="237953" x="10469563" y="5287963"/>
          <p14:tracePt t="237973" x="10652125" y="5287963"/>
          <p14:tracePt t="237990" x="10668000" y="5287963"/>
          <p14:tracePt t="238299" x="10645775" y="5287963"/>
          <p14:tracePt t="238324" x="10607675" y="5241925"/>
          <p14:tracePt t="238342" x="10545763" y="5227638"/>
          <p14:tracePt t="238362" x="10431463" y="5197475"/>
          <p14:tracePt t="238380" x="10379075" y="5181600"/>
          <p14:tracePt t="238398" x="10347325" y="5159375"/>
          <p14:tracePt t="238419" x="10333038" y="5151438"/>
          <p14:tracePt t="238437" x="10325100" y="5143500"/>
          <p14:tracePt t="238514" x="10317163" y="5143500"/>
          <p14:tracePt t="238899" x="10317163" y="5135563"/>
          <p14:tracePt t="238925" x="10325100" y="5121275"/>
          <p14:tracePt t="239017" x="10325100" y="5135563"/>
          <p14:tracePt t="239035" x="10325100" y="5189538"/>
          <p14:tracePt t="239054" x="10317163" y="5227638"/>
          <p14:tracePt t="239073" x="10309225" y="5280025"/>
          <p14:tracePt t="239095" x="10302875" y="5287963"/>
          <p14:tracePt t="239161" x="10287000" y="5287963"/>
          <p14:tracePt t="239180" x="10248900" y="5280025"/>
          <p14:tracePt t="239198" x="10164763" y="5273675"/>
          <p14:tracePt t="239217" x="9990138" y="5249863"/>
          <p14:tracePt t="239235" x="9898063" y="5249863"/>
          <p14:tracePt t="239254" x="9791700" y="5273675"/>
          <p14:tracePt t="239273" x="9647238" y="5326063"/>
          <p14:tracePt t="239292" x="9585325" y="5341938"/>
          <p14:tracePt t="239310" x="9525000" y="5349875"/>
          <p14:tracePt t="239330" x="9418638" y="5372100"/>
          <p14:tracePt t="239348" x="9304338" y="5372100"/>
          <p14:tracePt t="239369" x="9067800" y="5372100"/>
          <p14:tracePt t="239388" x="8855075" y="5372100"/>
          <p14:tracePt t="239408" x="8512175" y="5372100"/>
          <p14:tracePt t="239426" x="8213725" y="5372100"/>
          <p14:tracePt t="239444" x="7924800" y="5372100"/>
          <p14:tracePt t="239461" x="7673975" y="5372100"/>
          <p14:tracePt t="239478" x="7489825" y="5372100"/>
          <p14:tracePt t="239497" x="7246938" y="5372100"/>
          <p14:tracePt t="239514" x="7064375" y="5372100"/>
          <p14:tracePt t="239532" x="6873875" y="5372100"/>
          <p14:tracePt t="239550" x="6705600" y="5372100"/>
          <p14:tracePt t="239567" x="6537325" y="5372100"/>
          <p14:tracePt t="239586" x="6430963" y="5372100"/>
          <p14:tracePt t="239606" x="6423025" y="5372100"/>
          <p14:tracePt t="239624" x="6416675" y="5372100"/>
          <p14:tracePt t="239642" x="6408738" y="5372100"/>
          <p14:tracePt t="239658" x="6400800" y="5380038"/>
          <p14:tracePt t="239689" x="6392863" y="5394325"/>
          <p14:tracePt t="239723" x="6392863" y="5402263"/>
          <p14:tracePt t="239785" x="6408738" y="5410200"/>
          <p14:tracePt t="239803" x="6438900" y="5410200"/>
          <p14:tracePt t="239821" x="6477000" y="5418138"/>
          <p14:tracePt t="239840" x="6569075" y="5432425"/>
          <p14:tracePt t="239859" x="6667500" y="5470525"/>
          <p14:tracePt t="239880" x="6751638" y="5494338"/>
          <p14:tracePt t="239898" x="6781800" y="5502275"/>
          <p14:tracePt t="239916" x="6819900" y="5524500"/>
          <p14:tracePt t="239936" x="6888163" y="5546725"/>
          <p14:tracePt t="239955" x="6964363" y="5578475"/>
          <p14:tracePt t="239975" x="7086600" y="5608638"/>
          <p14:tracePt t="239994" x="7254875" y="5661025"/>
          <p14:tracePt t="240013" x="7361238" y="5684838"/>
          <p14:tracePt t="240034" x="7483475" y="5684838"/>
          <p14:tracePt t="240052" x="7573963" y="5684838"/>
          <p14:tracePt t="240069" x="7704138" y="5668963"/>
          <p14:tracePt t="240089" x="7978775" y="5630863"/>
          <p14:tracePt t="240108" x="8183563" y="5616575"/>
          <p14:tracePt t="240133" x="8488363" y="5616575"/>
          <p14:tracePt t="240151" x="8610600" y="5600700"/>
          <p14:tracePt t="240170" x="8678863" y="5600700"/>
          <p14:tracePt t="240188" x="8702675" y="5600700"/>
          <p14:tracePt t="240217" x="8716963" y="5600700"/>
          <p14:tracePt t="240236" x="8724900" y="5600700"/>
          <p14:tracePt t="240257" x="8740775" y="5616575"/>
          <p14:tracePt t="240275" x="8763000" y="5616575"/>
          <p14:tracePt t="240294" x="8770938" y="5616575"/>
          <p14:tracePt t="240313" x="8778875" y="5616575"/>
          <p14:tracePt t="240331" x="8793163" y="5616575"/>
          <p14:tracePt t="240348" x="8823325" y="5592763"/>
          <p14:tracePt t="240366" x="8847138" y="5578475"/>
          <p14:tracePt t="240385" x="8847138" y="5546725"/>
          <p14:tracePt t="240422" x="8847138" y="5540375"/>
          <p14:tracePt t="240442" x="8847138" y="5532438"/>
          <p14:tracePt t="240460" x="8816975" y="5502275"/>
          <p14:tracePt t="240480" x="8564563" y="5426075"/>
          <p14:tracePt t="240499" x="8389938" y="5394325"/>
          <p14:tracePt t="240518" x="8237538" y="5394325"/>
          <p14:tracePt t="240536" x="8099425" y="5394325"/>
          <p14:tracePt t="240554" x="8069263" y="5394325"/>
          <p14:tracePt t="240574" x="8061325" y="5402263"/>
          <p14:tracePt t="240592" x="8054975" y="5410200"/>
          <p14:tracePt t="240612" x="8054975" y="5418138"/>
          <p14:tracePt t="240630" x="8047038" y="5418138"/>
          <p14:tracePt t="240648" x="8047038" y="5440363"/>
          <p14:tracePt t="240665" x="8039100" y="5470525"/>
          <p14:tracePt t="240684" x="8039100" y="5494338"/>
          <p14:tracePt t="240702" x="8047038" y="5524500"/>
          <p14:tracePt t="240722" x="8085138" y="5562600"/>
          <p14:tracePt t="240742" x="8137525" y="5592763"/>
          <p14:tracePt t="240765" x="8237538" y="5622925"/>
          <p14:tracePt t="240784" x="8382000" y="5646738"/>
          <p14:tracePt t="240802" x="8442325" y="5646738"/>
          <p14:tracePt t="240822" x="8518525" y="5646738"/>
          <p14:tracePt t="240840" x="8594725" y="5646738"/>
          <p14:tracePt t="240859" x="8632825" y="5646738"/>
          <p14:tracePt t="240877" x="8664575" y="5646738"/>
          <p14:tracePt t="240896" x="8694738" y="5661025"/>
          <p14:tracePt t="240914" x="8724900" y="5676900"/>
          <p14:tracePt t="240933" x="8755063" y="5707063"/>
          <p14:tracePt t="240951" x="8778875" y="5730875"/>
          <p14:tracePt t="240971" x="8809038" y="5761038"/>
          <p14:tracePt t="240989" x="8831263" y="5775325"/>
          <p14:tracePt t="241009" x="8893175" y="5791200"/>
          <p14:tracePt t="241028" x="8953500" y="5807075"/>
          <p14:tracePt t="241047" x="9045575" y="5807075"/>
          <p14:tracePt t="241065" x="9258300" y="5807075"/>
          <p14:tracePt t="241083" x="9410700" y="5807075"/>
          <p14:tracePt t="241101" x="9540875" y="5799138"/>
          <p14:tracePt t="241121" x="9715500" y="5753100"/>
          <p14:tracePt t="241139" x="9807575" y="5722938"/>
          <p14:tracePt t="241161" x="9913938" y="5684838"/>
          <p14:tracePt t="241179" x="9959975" y="5654675"/>
          <p14:tracePt t="241197" x="9998075" y="5638800"/>
          <p14:tracePt t="241315" x="10004425" y="5638800"/>
          <p14:tracePt t="241538" x="10004425" y="5654675"/>
          <p14:tracePt t="241610" x="10004425" y="5661025"/>
          <p14:tracePt t="241643" x="9998075" y="5676900"/>
          <p14:tracePt t="241713" x="9990138" y="5684838"/>
          <p14:tracePt t="241753" x="9974263" y="5684838"/>
          <p14:tracePt t="241772" x="9936163" y="5684838"/>
          <p14:tracePt t="241788" x="9906000" y="5668963"/>
          <p14:tracePt t="241807" x="9883775" y="5654675"/>
          <p14:tracePt t="241826" x="9837738" y="5646738"/>
          <p14:tracePt t="241845" x="9813925" y="5638800"/>
          <p14:tracePt t="241864" x="9783763" y="5638800"/>
          <p14:tracePt t="241882" x="9753600" y="5638800"/>
          <p14:tracePt t="241899" x="9715500" y="5654675"/>
          <p14:tracePt t="241917" x="9669463" y="5699125"/>
          <p14:tracePt t="241934" x="9655175" y="5737225"/>
          <p14:tracePt t="241954" x="9631363" y="5799138"/>
          <p14:tracePt t="241973" x="9631363" y="5821363"/>
          <p14:tracePt t="241992" x="9631363" y="5829300"/>
          <p14:tracePt t="242042" x="9647238" y="5829300"/>
          <p14:tracePt t="242059" x="9661525" y="5829300"/>
          <p14:tracePt t="242077" x="9685338" y="5813425"/>
          <p14:tracePt t="242096" x="9707563" y="5807075"/>
          <p14:tracePt t="242130" x="9715500" y="5807075"/>
          <p14:tracePt t="242148" x="9723438" y="5807075"/>
          <p14:tracePt t="242166" x="9723438" y="5799138"/>
          <p14:tracePt t="242185" x="9731375" y="5799138"/>
          <p14:tracePt t="242203" x="9737725" y="5791200"/>
          <p14:tracePt t="242220" x="9745663" y="5783263"/>
          <p14:tracePt t="242240" x="9753600" y="5775325"/>
          <p14:tracePt t="242259" x="9769475" y="5753100"/>
          <p14:tracePt t="242280" x="9783763" y="5745163"/>
          <p14:tracePt t="242298" x="9783763" y="5737225"/>
          <p14:tracePt t="242314" x="9791700" y="5730875"/>
          <p14:tracePt t="242333" x="9791700" y="5715000"/>
          <p14:tracePt t="242350" x="9791700" y="5699125"/>
          <p14:tracePt t="242370" x="9807575" y="5668963"/>
          <p14:tracePt t="242387" x="9807575" y="5646738"/>
          <p14:tracePt t="242406" x="9807575" y="5630863"/>
          <p14:tracePt t="242423" x="9807575" y="5616575"/>
          <p14:tracePt t="242441" x="9807575" y="5608638"/>
          <p14:tracePt t="242457" x="9807575" y="5600700"/>
          <p14:tracePt t="242521" x="9807575" y="5592763"/>
          <p14:tracePt t="242538" x="9799638" y="5592763"/>
          <p14:tracePt t="242555" x="9775825" y="5592763"/>
          <p14:tracePt t="242573" x="9753600" y="5592763"/>
          <p14:tracePt t="242590" x="9731375" y="5592763"/>
          <p14:tracePt t="242609" x="9699625" y="5608638"/>
          <p14:tracePt t="242627" x="9661525" y="5616575"/>
          <p14:tracePt t="242646" x="9593263" y="5616575"/>
          <p14:tracePt t="242666" x="9426575" y="5616575"/>
          <p14:tracePt t="242683" x="9296400" y="5616575"/>
          <p14:tracePt t="242700" x="9182100" y="5600700"/>
          <p14:tracePt t="242719" x="9113838" y="5584825"/>
          <p14:tracePt t="242737" x="9037638" y="5578475"/>
          <p14:tracePt t="242763" x="8937625" y="5570538"/>
          <p14:tracePt t="242785" x="8778875" y="5540375"/>
          <p14:tracePt t="242804" x="8670925" y="5508625"/>
          <p14:tracePt t="242825" x="8564563" y="5464175"/>
          <p14:tracePt t="242844" x="8534400" y="5440363"/>
          <p14:tracePt t="242863" x="8512175" y="5432425"/>
          <p14:tracePt t="242882" x="8480425" y="5418138"/>
          <p14:tracePt t="242901" x="8466138" y="5410200"/>
          <p14:tracePt t="242920" x="8442325" y="5394325"/>
          <p14:tracePt t="242938" x="8442325" y="5387975"/>
          <p14:tracePt t="242955" x="8435975" y="5380038"/>
          <p14:tracePt t="242978" x="8420100" y="5372100"/>
          <p14:tracePt t="242996" x="8420100" y="5364163"/>
          <p14:tracePt t="243014" x="8412163" y="5364163"/>
          <p14:tracePt t="243032" x="8397875" y="5349875"/>
          <p14:tracePt t="243049" x="8397875" y="5341938"/>
          <p14:tracePt t="243068" x="8389938" y="5334000"/>
          <p14:tracePt t="243086" x="8374063" y="5326063"/>
          <p14:tracePt t="243104" x="8366125" y="5311775"/>
          <p14:tracePt t="243124" x="8351838" y="5295900"/>
          <p14:tracePt t="243143" x="8313738" y="5265738"/>
          <p14:tracePt t="243164" x="8145463" y="5143500"/>
          <p14:tracePt t="243184" x="7886700" y="4999038"/>
          <p14:tracePt t="243203" x="7750175" y="4930775"/>
          <p14:tracePt t="243221" x="7581900" y="4868863"/>
          <p14:tracePt t="243240" x="7399338" y="4830763"/>
          <p14:tracePt t="243258" x="7246938" y="4800600"/>
          <p14:tracePt t="243277" x="7048500" y="4754563"/>
          <p14:tracePt t="243298" x="6545263" y="4533900"/>
          <p14:tracePt t="243317" x="6188075" y="4351338"/>
          <p14:tracePt t="243337" x="5715000" y="4054475"/>
          <p14:tracePt t="243354" x="5502275" y="3908425"/>
          <p14:tracePt t="243373" x="5418138" y="3832225"/>
          <p14:tracePt t="243391" x="5341938" y="3756025"/>
          <p14:tracePt t="243411" x="5280025" y="3687763"/>
          <p14:tracePt t="243429" x="5249863" y="3635375"/>
          <p14:tracePt t="243449" x="5189538" y="3551238"/>
          <p14:tracePt t="243469" x="5121275" y="3459163"/>
          <p14:tracePt t="243489" x="4983163" y="3298825"/>
          <p14:tracePt t="243507" x="4899025" y="3200400"/>
          <p14:tracePt t="243526" x="4830763" y="3116263"/>
          <p14:tracePt t="243546" x="4746625" y="3001963"/>
          <p14:tracePt t="243566" x="4686300" y="2917825"/>
          <p14:tracePt t="243585" x="4632325" y="2811463"/>
          <p14:tracePt t="243603" x="4579938" y="2720975"/>
          <p14:tracePt t="243622" x="4518025" y="2598738"/>
          <p14:tracePt t="243642" x="4403725" y="2416175"/>
          <p14:tracePt t="243661" x="4321175" y="2301875"/>
          <p14:tracePt t="243680" x="4191000" y="2155825"/>
          <p14:tracePt t="243700" x="4098925" y="2057400"/>
          <p14:tracePt t="243719" x="4008438" y="1981200"/>
          <p14:tracePt t="243739" x="3954463" y="1951038"/>
          <p14:tracePt t="243763" x="3946525" y="1951038"/>
          <p14:tracePt t="243817" x="3954463" y="1958975"/>
          <p14:tracePt t="243835" x="4016375" y="2019300"/>
          <p14:tracePt t="243854" x="4060825" y="2065338"/>
          <p14:tracePt t="243873" x="4137025" y="2133600"/>
          <p14:tracePt t="243892" x="4198938" y="2187575"/>
          <p14:tracePt t="243913" x="4267200" y="2255838"/>
          <p14:tracePt t="243933" x="4297363" y="2278063"/>
          <p14:tracePt t="243951" x="4321175" y="2316163"/>
          <p14:tracePt t="243971" x="4351338" y="2370138"/>
          <p14:tracePt t="243990" x="4373563" y="2392363"/>
          <p14:tracePt t="244008" x="4427538" y="2468563"/>
          <p14:tracePt t="244028" x="4473575" y="2514600"/>
          <p14:tracePt t="244047" x="4518025" y="2560638"/>
          <p14:tracePt t="244067" x="4602163" y="2620963"/>
          <p14:tracePt t="244087" x="4678363" y="2667000"/>
          <p14:tracePt t="244106" x="4860925" y="2789238"/>
          <p14:tracePt t="244124" x="5013325" y="2879725"/>
          <p14:tracePt t="244144" x="5249863" y="3009900"/>
          <p14:tracePt t="244164" x="5372100" y="3086100"/>
          <p14:tracePt t="244185" x="5508625" y="3162300"/>
          <p14:tracePt t="244203" x="5546725" y="3184525"/>
          <p14:tracePt t="244221" x="5562600" y="3192463"/>
          <p14:tracePt t="244281" x="5570538" y="3192463"/>
          <p14:tracePt t="244305" x="5584825" y="3192463"/>
          <p14:tracePt t="244324" x="5622925" y="3140075"/>
          <p14:tracePt t="244342" x="5676900" y="3070225"/>
          <p14:tracePt t="244361" x="5737225" y="2917825"/>
          <p14:tracePt t="244380" x="5737225" y="2797175"/>
          <p14:tracePt t="244398" x="5737225" y="2651125"/>
          <p14:tracePt t="244418" x="5737225" y="2492375"/>
          <p14:tracePt t="244436" x="5715000" y="2370138"/>
          <p14:tracePt t="244455" x="5638800" y="2239963"/>
          <p14:tracePt t="244474" x="5410200" y="1981200"/>
          <p14:tracePt t="244493" x="5075238" y="1752600"/>
          <p14:tracePt t="244513" x="4525963" y="1501775"/>
          <p14:tracePt t="244532" x="4297363" y="1447800"/>
          <p14:tracePt t="244551" x="4183063" y="1431925"/>
          <p14:tracePt t="244573" x="4084638" y="1425575"/>
          <p14:tracePt t="244592" x="4008438" y="1439863"/>
          <p14:tracePt t="244613" x="3924300" y="1493838"/>
          <p14:tracePt t="244631" x="3817938" y="1592263"/>
          <p14:tracePt t="244651" x="3703638" y="1798638"/>
          <p14:tracePt t="244670" x="3679825" y="1951038"/>
          <p14:tracePt t="244691" x="3687763" y="2155825"/>
          <p14:tracePt t="244709" x="3771900" y="2286000"/>
          <p14:tracePt t="244729" x="3940175" y="2492375"/>
          <p14:tracePt t="244754" x="4106863" y="2613025"/>
          <p14:tracePt t="244774" x="4244975" y="2674938"/>
          <p14:tracePt t="244793" x="4511675" y="2682875"/>
          <p14:tracePt t="244814" x="4648200" y="2682875"/>
          <p14:tracePt t="244834" x="4740275" y="2644775"/>
          <p14:tracePt t="244853" x="4754563" y="2582863"/>
          <p14:tracePt t="244874" x="4762500" y="2460625"/>
          <p14:tracePt t="244894" x="4746625" y="2354263"/>
          <p14:tracePt t="244912" x="4640263" y="2171700"/>
          <p14:tracePt t="244932" x="4579938" y="2087563"/>
          <p14:tracePt t="244952" x="4465638" y="1973263"/>
          <p14:tracePt t="244971" x="4389438" y="1927225"/>
          <p14:tracePt t="244990" x="4343400" y="1905000"/>
          <p14:tracePt t="245008" x="4275138" y="1905000"/>
          <p14:tracePt t="245026" x="4229100" y="1905000"/>
          <p14:tracePt t="245045" x="4152900" y="1927225"/>
          <p14:tracePt t="245064" x="4068763" y="2087563"/>
          <p14:tracePt t="245085" x="4038600" y="2232025"/>
          <p14:tracePt t="245104" x="4038600" y="2492375"/>
          <p14:tracePt t="245123" x="4038600" y="2667000"/>
          <p14:tracePt t="245142" x="4060825" y="2835275"/>
          <p14:tracePt t="245162" x="4152900" y="3055938"/>
          <p14:tracePt t="245181" x="4237038" y="3178175"/>
          <p14:tracePt t="245206" x="4419600" y="3330575"/>
          <p14:tracePt t="245226" x="4694238" y="3375025"/>
          <p14:tracePt t="245246" x="4975225" y="3375025"/>
          <p14:tracePt t="245265" x="5257800" y="3322638"/>
          <p14:tracePt t="245285" x="5372100" y="3230563"/>
          <p14:tracePt t="245304" x="5410200" y="3063875"/>
          <p14:tracePt t="245322" x="5410200" y="2949575"/>
          <p14:tracePt t="245342" x="5356225" y="2811463"/>
          <p14:tracePt t="245362" x="5181600" y="2574925"/>
          <p14:tracePt t="245381" x="4945063" y="2346325"/>
          <p14:tracePt t="245400" x="4457700" y="2041525"/>
          <p14:tracePt t="245419" x="4183063" y="1920875"/>
          <p14:tracePt t="245438" x="3978275" y="1844675"/>
          <p14:tracePt t="245459" x="3787775" y="1828800"/>
          <p14:tracePt t="245478" x="3711575" y="1812925"/>
          <p14:tracePt t="245498" x="3627438" y="1851025"/>
          <p14:tracePt t="245517" x="3535363" y="1905000"/>
          <p14:tracePt t="245537" x="3375025" y="2019300"/>
          <p14:tracePt t="245555" x="3298825" y="2163763"/>
          <p14:tracePt t="245574" x="3276600" y="2293938"/>
          <p14:tracePt t="245596" x="3268663" y="2522538"/>
          <p14:tracePt t="245615" x="3352800" y="2689225"/>
          <p14:tracePt t="245635" x="3543300" y="2955925"/>
          <p14:tracePt t="245654" x="3649663" y="3063875"/>
          <p14:tracePt t="245673" x="3802063" y="3178175"/>
          <p14:tracePt t="245693" x="3886200" y="3208338"/>
          <p14:tracePt t="245712" x="4000500" y="3230563"/>
          <p14:tracePt t="245733" x="4092575" y="3230563"/>
          <p14:tracePt t="245756" x="4259263" y="3222625"/>
          <p14:tracePt t="245775" x="4351338" y="3184525"/>
          <p14:tracePt t="245794" x="4359275" y="3101975"/>
          <p14:tracePt t="245813" x="4359275" y="3001963"/>
          <p14:tracePt t="245832" x="4289425" y="2879725"/>
          <p14:tracePt t="245851" x="4022725" y="2598738"/>
          <p14:tracePt t="245872" x="3573463" y="2339975"/>
          <p14:tracePt t="245890" x="3260725" y="2239963"/>
          <p14:tracePt t="245908" x="3032125" y="2193925"/>
          <p14:tracePt t="245927" x="2841625" y="2187575"/>
          <p14:tracePt t="245946" x="2628900" y="2187575"/>
          <p14:tracePt t="245965" x="2568575" y="2187575"/>
          <p14:tracePt t="245982" x="2530475" y="2187575"/>
          <p14:tracePt t="246001" x="2506663" y="2193925"/>
          <p14:tracePt t="246020" x="2498725" y="2201863"/>
          <p14:tracePt t="246038" x="2468563" y="2217738"/>
          <p14:tracePt t="246059" x="2430463" y="2255838"/>
          <p14:tracePt t="246078" x="2384425" y="2316163"/>
          <p14:tracePt t="246097" x="2354263" y="2422525"/>
          <p14:tracePt t="246116" x="2354263" y="2514600"/>
          <p14:tracePt t="246134" x="2370138" y="2636838"/>
          <p14:tracePt t="246154" x="2536825" y="2873375"/>
          <p14:tracePt t="246174" x="2667000" y="3017838"/>
          <p14:tracePt t="246193" x="2895600" y="3254375"/>
          <p14:tracePt t="246213" x="3124200" y="3398838"/>
          <p14:tracePt t="246233" x="3497263" y="3543300"/>
          <p14:tracePt t="246254" x="3749675" y="3619500"/>
          <p14:tracePt t="246274" x="4206875" y="3679825"/>
          <p14:tracePt t="246292" x="4656138" y="3711575"/>
          <p14:tracePt t="246311" x="5280025" y="3749675"/>
          <p14:tracePt t="246329" x="6537325" y="3962400"/>
          <p14:tracePt t="246346" x="7521575" y="4084638"/>
          <p14:tracePt t="246366" x="8572500" y="4359275"/>
          <p14:tracePt t="246386" x="9699625" y="4670425"/>
          <p14:tracePt t="246406" x="9959975" y="4762500"/>
          <p14:tracePt t="246424" x="10088563" y="4830763"/>
          <p14:tracePt t="246443" x="10096500" y="4838700"/>
          <p14:tracePt t="246463" x="10112375" y="4860925"/>
          <p14:tracePt t="246482" x="10164763" y="4930775"/>
          <p14:tracePt t="246501" x="10188575" y="4975225"/>
          <p14:tracePt t="246519" x="10218738" y="5013325"/>
          <p14:tracePt t="246538" x="10226675" y="5075238"/>
          <p14:tracePt t="246558" x="10226675" y="5105400"/>
          <p14:tracePt t="246577" x="10118725" y="5197475"/>
          <p14:tracePt t="246595" x="10012363" y="5265738"/>
          <p14:tracePt t="246614" x="9769475" y="5356225"/>
          <p14:tracePt t="246633" x="9288463" y="5502275"/>
          <p14:tracePt t="246652" x="9059863" y="5562600"/>
          <p14:tracePt t="246671" x="8915400" y="5600700"/>
          <p14:tracePt t="246690" x="8839200" y="5622925"/>
          <p14:tracePt t="246709" x="8823325" y="5630863"/>
          <p14:tracePt t="246738" x="8816975" y="5630863"/>
          <p14:tracePt t="246758" x="8785225" y="5646738"/>
          <p14:tracePt t="246777" x="8740775" y="5654675"/>
          <p14:tracePt t="246796" x="8702675" y="5668963"/>
          <p14:tracePt t="246815" x="8670925" y="5684838"/>
          <p14:tracePt t="246833" x="8656638" y="5699125"/>
          <p14:tracePt t="246852" x="8656638" y="5707063"/>
          <p14:tracePt t="246913" x="8670925" y="5707063"/>
          <p14:tracePt t="246931" x="8702675" y="5699125"/>
          <p14:tracePt t="246949" x="8763000" y="5676900"/>
          <p14:tracePt t="246969" x="8831263" y="5661025"/>
          <p14:tracePt t="246989" x="8855075" y="5661025"/>
          <p14:tracePt t="247008" x="8885238" y="5646738"/>
          <p14:tracePt t="247026" x="8915400" y="5646738"/>
          <p14:tracePt t="247044" x="8953500" y="5646738"/>
          <p14:tracePt t="247062" x="8999538" y="5646738"/>
          <p14:tracePt t="247081" x="9067800" y="5646738"/>
          <p14:tracePt t="247099" x="9174163" y="5646738"/>
          <p14:tracePt t="247116" x="9334500" y="5668963"/>
          <p14:tracePt t="247134" x="9486900" y="5707063"/>
          <p14:tracePt t="247154" x="9655175" y="5768975"/>
          <p14:tracePt t="247174" x="9685338" y="5783263"/>
          <p14:tracePt t="247282" x="9685338" y="5791200"/>
          <p14:tracePt t="247313" x="9677400" y="5791200"/>
          <p14:tracePt t="247330" x="9677400" y="5799138"/>
          <p14:tracePt t="247348" x="9661525" y="5807075"/>
          <p14:tracePt t="247366" x="9661525" y="5813425"/>
          <p14:tracePt t="247385" x="9655175" y="5837238"/>
          <p14:tracePt t="247579" x="9655175" y="5821363"/>
          <p14:tracePt t="247614" x="9639300" y="5791200"/>
          <p14:tracePt t="247635" x="9639300" y="5783263"/>
          <p14:tracePt t="247665" x="9639300" y="5775325"/>
          <p14:tracePt t="247683" x="9639300" y="5768975"/>
          <p14:tracePt t="247700" x="9655175" y="5761038"/>
          <p14:tracePt t="247718" x="9685338" y="5753100"/>
          <p14:tracePt t="247737" x="9707563" y="5753100"/>
          <p14:tracePt t="247763" x="9715500" y="5753100"/>
          <p14:tracePt t="247781" x="9731375" y="5753100"/>
          <p14:tracePt t="247798" x="9737725" y="5753100"/>
          <p14:tracePt t="247817" x="9799638" y="5707063"/>
          <p14:tracePt t="247836" x="9890125" y="5668963"/>
          <p14:tracePt t="247854" x="9990138" y="5622925"/>
          <p14:tracePt t="247874" x="10150475" y="5554663"/>
          <p14:tracePt t="247893" x="10226675" y="5524500"/>
          <p14:tracePt t="247914" x="10271125" y="5502275"/>
          <p14:tracePt t="248033" x="10279063" y="5502275"/>
          <p14:tracePt t="248060" x="10287000" y="5502275"/>
          <p14:tracePt t="248079" x="10294938" y="5516563"/>
          <p14:tracePt t="248305" x="10294938" y="5524500"/>
          <p14:tracePt t="248323" x="10294938" y="5540375"/>
          <p14:tracePt t="248341" x="10294938" y="5546725"/>
          <p14:tracePt t="248359" x="10294938" y="5562600"/>
          <p14:tracePt t="248377" x="10294938" y="5570538"/>
          <p14:tracePt t="248395" x="10294938" y="5578475"/>
          <p14:tracePt t="248411" x="10294938" y="5584825"/>
          <p14:tracePt t="248429" x="10287000" y="5584825"/>
          <p14:tracePt t="248447" x="10279063" y="5584825"/>
          <p14:tracePt t="248464" x="10271125" y="5584825"/>
          <p14:tracePt t="248482" x="10264775" y="5584825"/>
          <p14:tracePt t="248499" x="10248900" y="5584825"/>
          <p14:tracePt t="248523" x="10240963" y="5592763"/>
          <p14:tracePt t="248541" x="10226675" y="5600700"/>
          <p14:tracePt t="248560" x="10188575" y="5638800"/>
          <p14:tracePt t="248579" x="10172700" y="5676900"/>
          <p14:tracePt t="248600" x="10164763" y="5699125"/>
          <p14:tracePt t="248618" x="10150475" y="5730875"/>
          <p14:tracePt t="248636" x="10150475" y="5761038"/>
          <p14:tracePt t="248656" x="10142538" y="5775325"/>
          <p14:tracePt t="248675" x="10142538" y="5813425"/>
          <p14:tracePt t="248694" x="10142538" y="5829300"/>
          <p14:tracePt t="248712" x="10142538" y="5859463"/>
          <p14:tracePt t="248733" x="10142538" y="5867400"/>
          <p14:tracePt t="248758" x="10142538" y="5889625"/>
          <p14:tracePt t="248777" x="10142538" y="5913438"/>
          <p14:tracePt t="248812" x="10142538" y="5921375"/>
          <p14:tracePt t="248829" x="10142538" y="5927725"/>
          <p14:tracePt t="249915" x="10142538" y="5935663"/>
          <p14:tracePt t="249942" x="10126663" y="5943600"/>
          <p14:tracePt t="249961" x="10112375" y="5943600"/>
          <p14:tracePt t="249979" x="10104438" y="5943600"/>
          <p14:tracePt t="249997" x="10096500" y="5943600"/>
          <p14:tracePt t="250014" x="10066338" y="5935663"/>
          <p14:tracePt t="250033" x="9966325" y="5829300"/>
          <p14:tracePt t="250053" x="9821863" y="5692775"/>
          <p14:tracePt t="250071" x="9685338" y="5562600"/>
          <p14:tracePt t="250092" x="9609138" y="5470525"/>
          <p14:tracePt t="250110" x="9601200" y="5464175"/>
          <p14:tracePt t="250131" x="9601200" y="5448300"/>
          <p14:tracePt t="250149" x="9601200" y="5440363"/>
          <p14:tracePt t="250169" x="9639300" y="5418138"/>
          <p14:tracePt t="250187" x="9661525" y="5402263"/>
          <p14:tracePt t="250205" x="9669463" y="5394325"/>
          <p14:tracePt t="250225" x="9677400" y="5394325"/>
          <p14:tracePt t="250242" x="9685338" y="5394325"/>
          <p14:tracePt t="250261" x="9693275" y="5394325"/>
          <p14:tracePt t="250279" x="9699625" y="5394325"/>
          <p14:tracePt t="250305" x="9707563" y="5394325"/>
          <p14:tracePt t="250324" x="9707563" y="5402263"/>
          <p14:tracePt t="250341" x="9715500" y="5432425"/>
          <p14:tracePt t="250358" x="9715500" y="5440363"/>
          <p14:tracePt t="250378" x="9731375" y="5494338"/>
          <p14:tracePt t="250396" x="9723438" y="5524500"/>
          <p14:tracePt t="250415" x="9723438" y="5554663"/>
          <p14:tracePt t="250434" x="9707563" y="5578475"/>
          <p14:tracePt t="250514" x="9699625" y="5570538"/>
          <p14:tracePt t="250532" x="9677400" y="5540375"/>
          <p14:tracePt t="250550" x="9647238" y="5508625"/>
          <p14:tracePt t="250569" x="9478963" y="5326063"/>
          <p14:tracePt t="250588" x="9007475" y="4876800"/>
          <p14:tracePt t="250608" x="8085138" y="4084638"/>
          <p14:tracePt t="250627" x="6683375" y="2933700"/>
          <p14:tracePt t="250646" x="6172200" y="2506663"/>
          <p14:tracePt t="250665" x="5935663" y="2293938"/>
          <p14:tracePt t="250683" x="5875338" y="2239963"/>
          <p14:tracePt t="250701" x="5829300" y="2209800"/>
          <p14:tracePt t="250721" x="5608638" y="2103438"/>
          <p14:tracePt t="250740" x="5235575" y="1935163"/>
          <p14:tracePt t="250758" x="4846638" y="1760538"/>
          <p14:tracePt t="250782" x="4518025" y="1646238"/>
          <p14:tracePt t="250800" x="4267200" y="1584325"/>
          <p14:tracePt t="250820" x="4152900" y="1577975"/>
          <p14:tracePt t="250838" x="4060825" y="1577975"/>
          <p14:tracePt t="250857" x="3908425" y="1577975"/>
          <p14:tracePt t="250875" x="3794125" y="1577975"/>
          <p14:tracePt t="250893" x="3703638" y="1616075"/>
          <p14:tracePt t="250913" x="3527425" y="1714500"/>
          <p14:tracePt t="250932" x="3352800" y="1790700"/>
          <p14:tracePt t="250953" x="2949575" y="1905000"/>
          <p14:tracePt t="250973" x="2705100" y="1981200"/>
          <p14:tracePt t="250995" x="2568575" y="2027238"/>
          <p14:tracePt t="251016" x="2544763" y="2049463"/>
          <p14:tracePt t="251035" x="2536825" y="2087563"/>
          <p14:tracePt t="251054" x="2530475" y="2133600"/>
          <p14:tracePt t="251075" x="2492375" y="2247900"/>
          <p14:tracePt t="251094" x="2468563" y="2354263"/>
          <p14:tracePt t="251116" x="2454275" y="2498725"/>
          <p14:tracePt t="251135" x="2438400" y="2606675"/>
          <p14:tracePt t="251155" x="2422525" y="2697163"/>
          <p14:tracePt t="251174" x="2422525" y="2705100"/>
          <p14:tracePt t="251249" x="2422525" y="2697163"/>
          <p14:tracePt t="251267" x="2422525" y="2667000"/>
          <p14:tracePt t="251285" x="2430463" y="2620963"/>
          <p14:tracePt t="251302" x="2430463" y="2590800"/>
          <p14:tracePt t="251322" x="2438400" y="2552700"/>
          <p14:tracePt t="251340" x="2438400" y="2530475"/>
          <p14:tracePt t="251360" x="2454275" y="2476500"/>
          <p14:tracePt t="251378" x="2476500" y="2438400"/>
          <p14:tracePt t="251397" x="2506663" y="2400300"/>
          <p14:tracePt t="251418" x="2598738" y="2339975"/>
          <p14:tracePt t="251436" x="2667000" y="2286000"/>
          <p14:tracePt t="251454" x="2735263" y="2255838"/>
          <p14:tracePt t="251475" x="2849563" y="2232025"/>
          <p14:tracePt t="251495" x="2911475" y="2217738"/>
          <p14:tracePt t="251517" x="3009900" y="2209800"/>
          <p14:tracePt t="251537" x="3055938" y="2209800"/>
          <p14:tracePt t="251555" x="3108325" y="2209800"/>
          <p14:tracePt t="251573" x="3146425" y="2209800"/>
          <p14:tracePt t="251591" x="3216275" y="2201863"/>
          <p14:tracePt t="251609" x="3344863" y="2201863"/>
          <p14:tracePt t="251628" x="3421063" y="2201863"/>
          <p14:tracePt t="251645" x="3467100" y="2201863"/>
          <p14:tracePt t="251664" x="3527425" y="2201863"/>
          <p14:tracePt t="251683" x="3559175" y="2201863"/>
          <p14:tracePt t="251700" x="3603625" y="2225675"/>
          <p14:tracePt t="251718" x="3665538" y="2255838"/>
          <p14:tracePt t="251738" x="3756025" y="2316163"/>
          <p14:tracePt t="251757" x="3787775" y="2346325"/>
          <p14:tracePt t="251782" x="3848100" y="2408238"/>
          <p14:tracePt t="251802" x="3856038" y="2430463"/>
          <p14:tracePt t="251819" x="3870325" y="2446338"/>
          <p14:tracePt t="251837" x="3870325" y="2454275"/>
          <p14:tracePt t="251855" x="3870325" y="2460625"/>
          <p14:tracePt t="251955" x="3863975" y="2460625"/>
          <p14:tracePt t="251993" x="3763963" y="2332038"/>
          <p14:tracePt t="252016" x="3703638" y="2255838"/>
          <p14:tracePt t="252036" x="3673475" y="2209800"/>
          <p14:tracePt t="252057" x="3635375" y="2179638"/>
          <p14:tracePt t="252077" x="3589338" y="2163763"/>
          <p14:tracePt t="252097" x="3459163" y="2117725"/>
          <p14:tracePt t="252117" x="3344863" y="2111375"/>
          <p14:tracePt t="252137" x="3154363" y="2095500"/>
          <p14:tracePt t="252155" x="3055938" y="2095500"/>
          <p14:tracePt t="252174" x="2955925" y="2095500"/>
          <p14:tracePt t="252194" x="2857500" y="2095500"/>
          <p14:tracePt t="252213" x="2827338" y="2095500"/>
          <p14:tracePt t="252232" x="2803525" y="2103438"/>
          <p14:tracePt t="252252" x="2765425" y="2125663"/>
          <p14:tracePt t="252271" x="2743200" y="2149475"/>
          <p14:tracePt t="252292" x="2713038" y="2171700"/>
          <p14:tracePt t="252311" x="2697163" y="2179638"/>
          <p14:tracePt t="252330" x="2689225" y="2179638"/>
          <p14:tracePt t="252349" x="2682875" y="2179638"/>
          <p14:tracePt t="252514" x="2697163" y="2171700"/>
          <p14:tracePt t="252554" x="2781300" y="2111375"/>
          <p14:tracePt t="252576" x="2865438" y="2073275"/>
          <p14:tracePt t="252596" x="2917825" y="2049463"/>
          <p14:tracePt t="252617" x="3025775" y="2019300"/>
          <p14:tracePt t="252636" x="3094038" y="2011363"/>
          <p14:tracePt t="252656" x="3222625" y="1997075"/>
          <p14:tracePt t="252674" x="3284538" y="1997075"/>
          <p14:tracePt t="252693" x="3360738" y="1997075"/>
          <p14:tracePt t="252712" x="3521075" y="1997075"/>
          <p14:tracePt t="252731" x="3649663" y="2011363"/>
          <p14:tracePt t="252749" x="3717925" y="2019300"/>
          <p14:tracePt t="252774" x="3794125" y="2027238"/>
          <p14:tracePt t="252794" x="3848100" y="2041525"/>
          <p14:tracePt t="252814" x="3870325" y="2049463"/>
          <p14:tracePt t="252834" x="3916363" y="2073275"/>
          <p14:tracePt t="252854" x="3978275" y="2111375"/>
          <p14:tracePt t="252873" x="4092575" y="2179638"/>
          <p14:tracePt t="252894" x="4168775" y="2209800"/>
          <p14:tracePt t="252913" x="4213225" y="2247900"/>
          <p14:tracePt t="252933" x="4244975" y="2270125"/>
          <p14:tracePt t="252953" x="4275138" y="2293938"/>
          <p14:tracePt t="253091" x="4267200" y="2293938"/>
          <p14:tracePt t="253118" x="4229100" y="2270125"/>
          <p14:tracePt t="253138" x="4168775" y="2209800"/>
          <p14:tracePt t="253157" x="4130675" y="2163763"/>
          <p14:tracePt t="253176" x="4084638" y="2125663"/>
          <p14:tracePt t="253196" x="4030663" y="2079625"/>
          <p14:tracePt t="253215" x="3984625" y="2049463"/>
          <p14:tracePt t="253235" x="3863975" y="2019300"/>
          <p14:tracePt t="253254" x="3741738" y="1997075"/>
          <p14:tracePt t="253275" x="3513138" y="1997075"/>
          <p14:tracePt t="253295" x="3352800" y="1997075"/>
          <p14:tracePt t="253313" x="3154363" y="2019300"/>
          <p14:tracePt t="253332" x="3040063" y="2057400"/>
          <p14:tracePt t="253351" x="2941638" y="2073275"/>
          <p14:tracePt t="253371" x="2873375" y="2111375"/>
          <p14:tracePt t="253389" x="2835275" y="2125663"/>
          <p14:tracePt t="253409" x="2789238" y="2155825"/>
          <p14:tracePt t="253428" x="2727325" y="2171700"/>
          <p14:tracePt t="253449" x="2620963" y="2193925"/>
          <p14:tracePt t="253468" x="2568575" y="2217738"/>
          <p14:tracePt t="253487" x="2552700" y="2225675"/>
          <p14:tracePt t="253538" x="2552700" y="2232025"/>
          <p14:tracePt t="253555" x="2552700" y="2239963"/>
          <p14:tracePt t="253573" x="2552700" y="2255838"/>
          <p14:tracePt t="253591" x="2560638" y="2286000"/>
          <p14:tracePt t="253610" x="2568575" y="2346325"/>
          <p14:tracePt t="253629" x="2568575" y="2384425"/>
          <p14:tracePt t="253655" x="2568575" y="2454275"/>
          <p14:tracePt t="253673" x="2574925" y="2522538"/>
          <p14:tracePt t="253692" x="2590800" y="2574925"/>
          <p14:tracePt t="253711" x="2598738" y="2598738"/>
          <p14:tracePt t="253733" x="2598738" y="2628900"/>
          <p14:tracePt t="253752" x="2606675" y="2636838"/>
          <p14:tracePt t="253776" x="2628900" y="2682875"/>
          <p14:tracePt t="253795" x="2644775" y="2697163"/>
          <p14:tracePt t="253814" x="2659063" y="2727325"/>
          <p14:tracePt t="253835" x="2720975" y="2789238"/>
          <p14:tracePt t="253855" x="2781300" y="2835275"/>
          <p14:tracePt t="253873" x="2873375" y="2895600"/>
          <p14:tracePt t="253892" x="2963863" y="2941638"/>
          <p14:tracePt t="253911" x="3108325" y="2994025"/>
          <p14:tracePt t="253929" x="3375025" y="3025775"/>
          <p14:tracePt t="253947" x="3756025" y="3086100"/>
          <p14:tracePt t="253966" x="4305300" y="3108325"/>
          <p14:tracePt t="253983" x="4983163" y="3178175"/>
          <p14:tracePt t="254004" x="5654675" y="3268663"/>
          <p14:tracePt t="254022" x="5851525" y="3268663"/>
          <p14:tracePt t="254041" x="6003925" y="3260725"/>
          <p14:tracePt t="254059" x="6035675" y="3238500"/>
          <p14:tracePt t="254079" x="6065838" y="3216275"/>
          <p14:tracePt t="254098" x="6142038" y="3140075"/>
          <p14:tracePt t="254118" x="6172200" y="3094038"/>
          <p14:tracePt t="254138" x="6202363" y="3017838"/>
          <p14:tracePt t="254157" x="6226175" y="2963863"/>
          <p14:tracePt t="254176" x="6232525" y="2903538"/>
          <p14:tracePt t="254196" x="6232525" y="2873375"/>
          <p14:tracePt t="254215" x="6232525" y="2835275"/>
          <p14:tracePt t="254233" x="6232525" y="2789238"/>
          <p14:tracePt t="254252" x="6226175" y="2751138"/>
          <p14:tracePt t="254271" x="6188075" y="2682875"/>
          <p14:tracePt t="254292" x="6103938" y="2582863"/>
          <p14:tracePt t="254311" x="6065838" y="2544763"/>
          <p14:tracePt t="254330" x="6042025" y="2522538"/>
          <p14:tracePt t="254350" x="6027738" y="2506663"/>
          <p14:tracePt t="254386" x="6011863" y="2506663"/>
          <p14:tracePt t="254404" x="5997575" y="2506663"/>
          <p14:tracePt t="254458" x="5989638" y="2506663"/>
          <p14:tracePt t="254482" x="5989638" y="2514600"/>
          <p14:tracePt t="254500" x="5989638" y="2530475"/>
          <p14:tracePt t="254519" x="5989638" y="2544763"/>
          <p14:tracePt t="254538" x="5981700" y="2568575"/>
          <p14:tracePt t="254556" x="5981700" y="2590800"/>
          <p14:tracePt t="254574" x="5981700" y="2620963"/>
          <p14:tracePt t="254593" x="6027738" y="2705100"/>
          <p14:tracePt t="254611" x="6057900" y="2759075"/>
          <p14:tracePt t="254630" x="6111875" y="2811463"/>
          <p14:tracePt t="254648" x="6180138" y="2879725"/>
          <p14:tracePt t="254668" x="6226175" y="2911475"/>
          <p14:tracePt t="254686" x="6354763" y="2979738"/>
          <p14:tracePt t="254708" x="6561138" y="3140075"/>
          <p14:tracePt t="254726" x="6804025" y="3268663"/>
          <p14:tracePt t="254745" x="7094538" y="3444875"/>
          <p14:tracePt t="254765" x="7254875" y="3527425"/>
          <p14:tracePt t="254789" x="7353300" y="3581400"/>
          <p14:tracePt t="254808" x="7383463" y="3603625"/>
          <p14:tracePt t="254826" x="7407275" y="3603625"/>
          <p14:tracePt t="254844" x="7429500" y="3603625"/>
          <p14:tracePt t="254862" x="7467600" y="3619500"/>
          <p14:tracePt t="254879" x="7535863" y="3641725"/>
          <p14:tracePt t="254899" x="7688263" y="3741738"/>
          <p14:tracePt t="254917" x="7826375" y="3863975"/>
          <p14:tracePt t="254939" x="8137525" y="4122738"/>
          <p14:tracePt t="254958" x="8359775" y="4313238"/>
          <p14:tracePt t="254978" x="8512175" y="4487863"/>
          <p14:tracePt t="254996" x="8572500" y="4556125"/>
          <p14:tracePt t="255016" x="8618538" y="4610100"/>
          <p14:tracePt t="255037" x="8632825" y="4618038"/>
          <p14:tracePt t="255056" x="8656638" y="4632325"/>
          <p14:tracePt t="255075" x="8664575" y="4632325"/>
          <p14:tracePt t="255106" x="8678863" y="4632325"/>
          <p14:tracePt t="255123" x="8709025" y="4632325"/>
          <p14:tracePt t="255142" x="8770938" y="4632325"/>
          <p14:tracePt t="255160" x="8907463" y="4648200"/>
          <p14:tracePt t="255179" x="9037638" y="4746625"/>
          <p14:tracePt t="255198" x="9128125" y="4778375"/>
          <p14:tracePt t="255466" x="9136063" y="4778375"/>
          <p14:tracePt t="255484" x="9174163" y="4778375"/>
          <p14:tracePt t="255501" x="9197975" y="4792663"/>
          <p14:tracePt t="255523" x="9212263" y="4762500"/>
          <p14:tracePt t="255541" x="9236075" y="4740275"/>
          <p14:tracePt t="255558" x="9250363" y="4732338"/>
          <p14:tracePt t="255577" x="9258300" y="4732338"/>
          <p14:tracePt t="255642" x="9266238" y="4732338"/>
          <p14:tracePt t="255659" x="9250363" y="4716463"/>
          <p14:tracePt t="255679" x="9236075" y="4702175"/>
          <p14:tracePt t="255698" x="9159875" y="4632325"/>
          <p14:tracePt t="255716" x="9021763" y="4533900"/>
          <p14:tracePt t="255736" x="8869363" y="4441825"/>
          <p14:tracePt t="255756" x="8670925" y="4343400"/>
          <p14:tracePt t="255779" x="8556625" y="4283075"/>
          <p14:tracePt t="255801" x="8450263" y="4259263"/>
          <p14:tracePt t="255820" x="8397875" y="4251325"/>
          <p14:tracePt t="255842" x="8366125" y="4244975"/>
          <p14:tracePt t="255860" x="8335963" y="4244975"/>
          <p14:tracePt t="255881" x="8237538" y="4221163"/>
          <p14:tracePt t="255900" x="8183563" y="4213225"/>
          <p14:tracePt t="255918" x="8115300" y="4191000"/>
          <p14:tracePt t="255938" x="8023225" y="4175125"/>
          <p14:tracePt t="255956" x="7947025" y="4168775"/>
          <p14:tracePt t="255977" x="7780338" y="4152900"/>
          <p14:tracePt t="255995" x="7627938" y="4130675"/>
          <p14:tracePt t="256014" x="7489825" y="4106863"/>
          <p14:tracePt t="256033" x="7399338" y="4098925"/>
          <p14:tracePt t="256314" x="7391400" y="4098925"/>
          <p14:tracePt t="256331" x="7383463" y="4098925"/>
          <p14:tracePt t="256386" x="7375525" y="4098925"/>
          <p14:tracePt t="256658" x="7369175" y="4092575"/>
          <p14:tracePt t="256675" x="7353300" y="4084638"/>
          <p14:tracePt t="256695" x="7353300" y="4076700"/>
          <p14:tracePt t="256713" x="7345363" y="4076700"/>
          <p14:tracePt t="256882" x="7331075" y="4076700"/>
          <p14:tracePt t="256899" x="7307263" y="4076700"/>
          <p14:tracePt t="256917" x="7261225" y="4076700"/>
          <p14:tracePt t="256934" x="7216775" y="4076700"/>
          <p14:tracePt t="256951" x="7200900" y="4076700"/>
          <p14:tracePt t="256968" x="7192963" y="4076700"/>
          <p14:tracePt t="256986" x="7185025" y="4076700"/>
          <p14:tracePt t="257138" x="7208838" y="4076700"/>
          <p14:tracePt t="257155" x="7231063" y="4076700"/>
          <p14:tracePt t="257202" x="7239000" y="4076700"/>
          <p14:tracePt t="257618" x="7246938" y="4068763"/>
          <p14:tracePt t="257635" x="7231063" y="4046538"/>
          <p14:tracePt t="257654" x="7170738" y="4022725"/>
          <p14:tracePt t="257673" x="6988175" y="3992563"/>
          <p14:tracePt t="257694" x="6850063" y="3992563"/>
          <p14:tracePt t="257713" x="6735763" y="3992563"/>
          <p14:tracePt t="257731" x="6727825" y="3992563"/>
          <p14:tracePt t="258450" x="6727825" y="4000500"/>
          <p14:tracePt t="259266" x="6727825" y="3992563"/>
          <p14:tracePt t="259283" x="6727825" y="3984625"/>
          <p14:tracePt t="259307" x="6727825" y="3970338"/>
          <p14:tracePt t="259346" x="6727825" y="3962400"/>
          <p14:tracePt t="261995" x="6727825" y="3954463"/>
          <p14:tracePt t="262025" x="7269163" y="4092575"/>
          <p14:tracePt t="262043" x="7337425" y="4114800"/>
          <p14:tracePt t="262122" x="7337425" y="4098925"/>
          <p14:tracePt t="262140" x="7116763" y="3832225"/>
          <p14:tracePt t="262159" x="6515100" y="3284538"/>
          <p14:tracePt t="262177" x="5143500" y="2255838"/>
          <p14:tracePt t="262196" x="4435475" y="1828800"/>
          <p14:tracePt t="262214" x="4229100" y="1698625"/>
          <p14:tracePt t="262307" x="4206875" y="1698625"/>
          <p14:tracePt t="262333" x="4168775" y="1706563"/>
          <p14:tracePt t="262354" x="4114800" y="1730375"/>
          <p14:tracePt t="262374" x="4092575" y="1760538"/>
          <p14:tracePt t="262395" x="4068763" y="1798638"/>
          <p14:tracePt t="262414" x="4046538" y="1851025"/>
          <p14:tracePt t="262434" x="4008438" y="2019300"/>
          <p14:tracePt t="262453" x="4008438" y="2141538"/>
          <p14:tracePt t="262472" x="4030663" y="2370138"/>
          <p14:tracePt t="262491" x="4038600" y="2492375"/>
          <p14:tracePt t="262509" x="4038600" y="2636838"/>
          <p14:tracePt t="262529" x="4038600" y="2819400"/>
          <p14:tracePt t="262547" x="4046538" y="2887663"/>
          <p14:tracePt t="262565" x="4054475" y="2949575"/>
          <p14:tracePt t="262584" x="4068763" y="2971800"/>
          <p14:tracePt t="262602" x="4084638" y="2994025"/>
          <p14:tracePt t="262620" x="4084638" y="3001963"/>
          <p14:tracePt t="262639" x="4084638" y="3009900"/>
          <p14:tracePt t="262657" x="4092575" y="3025775"/>
          <p14:tracePt t="262674" x="4098925" y="3025775"/>
          <p14:tracePt t="262692" x="4106863" y="3032125"/>
          <p14:tracePt t="262746" x="4114800" y="3032125"/>
          <p14:tracePt t="262778" x="4122738" y="3032125"/>
          <p14:tracePt t="262794" x="4122738" y="3017838"/>
          <p14:tracePt t="262946" x="4122738" y="3001963"/>
          <p14:tracePt t="262986" x="4122738" y="2994025"/>
          <p14:tracePt t="263004" x="4122738" y="2971800"/>
          <p14:tracePt t="263023" x="4122738" y="2963863"/>
          <p14:tracePt t="263041" x="4130675" y="2941638"/>
          <p14:tracePt t="263059" x="4130675" y="2925763"/>
          <p14:tracePt t="263082" x="4137025" y="2917825"/>
          <p14:tracePt t="263099" x="4144963" y="2911475"/>
          <p14:tracePt t="263116" x="4144963" y="2903538"/>
          <p14:tracePt t="263139" x="4144963" y="2895600"/>
          <p14:tracePt t="263155" x="4144963" y="2887663"/>
          <p14:tracePt t="263234" x="4144963" y="2879725"/>
          <p14:tracePt t="263266" x="4152900" y="2879725"/>
          <p14:tracePt t="263306" x="4152900" y="2887663"/>
          <p14:tracePt t="263338" x="4152900" y="2895600"/>
          <p14:tracePt t="263410" x="4144963" y="2895600"/>
          <p14:tracePt t="263547" x="4137025" y="2895600"/>
          <p14:tracePt t="263594" x="4137025" y="2903538"/>
          <p14:tracePt t="263610" x="4130675" y="2903538"/>
          <p14:tracePt t="263628" x="4130675" y="2911475"/>
          <p14:tracePt t="263644" x="4122738" y="2911475"/>
          <p14:tracePt t="263980" x="4122738" y="2917825"/>
          <p14:tracePt t="299680" x="4122738" y="2911475"/>
          <p14:tracePt t="299710" x="4076700" y="2797175"/>
          <p14:tracePt t="299992" x="4046538" y="2797175"/>
          <p14:tracePt t="300017" x="3749675" y="2751138"/>
          <p14:tracePt t="300039" x="3451225" y="2674938"/>
          <p14:tracePt t="300058" x="3406775" y="2659063"/>
          <p14:tracePt t="300171" x="3398838" y="2659063"/>
          <p14:tracePt t="300205" x="3222625" y="2560638"/>
          <p14:tracePt t="300239" x="2849563" y="2247900"/>
          <p14:tracePt t="300258" x="2574925" y="1935163"/>
          <p14:tracePt t="300277" x="2346325" y="1638300"/>
          <p14:tracePt t="300295" x="2339975" y="1608138"/>
          <p14:tracePt t="300316" x="2332038" y="1600200"/>
          <p14:tracePt t="300336" x="2316163" y="1577975"/>
          <p14:tracePt t="300354" x="2255838" y="1524000"/>
          <p14:tracePt t="300375" x="2057400" y="1371600"/>
          <p14:tracePt t="300394" x="1882775" y="1241425"/>
          <p14:tracePt t="300413" x="1676400" y="1089025"/>
          <p14:tracePt t="300432" x="1546225" y="990600"/>
          <p14:tracePt t="300451" x="1401763" y="876300"/>
          <p14:tracePt t="300470" x="1257300" y="723900"/>
          <p14:tracePt t="300489" x="1165225" y="609600"/>
          <p14:tracePt t="300509" x="1006475" y="441325"/>
          <p14:tracePt t="300527" x="922338" y="373063"/>
          <p14:tracePt t="300546" x="876300" y="350838"/>
          <p14:tracePt t="300565" x="868363" y="3429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5.7|20.9|22.1|42.3"/>
</p:tagLst>
</file>

<file path=ppt/tags/tag10.xml><?xml version="1.0" encoding="utf-8"?>
<p:tagLst xmlns:a="http://schemas.openxmlformats.org/drawingml/2006/main" xmlns:r="http://schemas.openxmlformats.org/officeDocument/2006/relationships" xmlns:p="http://schemas.openxmlformats.org/presentationml/2006/main">
  <p:tag name="TIMING" val="|7.6|10|19.1|18.8|20.9|16.6"/>
</p:tagLst>
</file>

<file path=ppt/tags/tag2.xml><?xml version="1.0" encoding="utf-8"?>
<p:tagLst xmlns:a="http://schemas.openxmlformats.org/drawingml/2006/main" xmlns:r="http://schemas.openxmlformats.org/officeDocument/2006/relationships" xmlns:p="http://schemas.openxmlformats.org/presentationml/2006/main">
  <p:tag name="TIMING" val="|2.4|6.9|5|1.4|32.7|2.1|60.7|3.2|1.1|50|2|2.4|1.2|0.5|51.9|1.5|1.7|1|1.2|46.7|5|1.5|10|14.8"/>
</p:tagLst>
</file>

<file path=ppt/tags/tag3.xml><?xml version="1.0" encoding="utf-8"?>
<p:tagLst xmlns:a="http://schemas.openxmlformats.org/drawingml/2006/main" xmlns:r="http://schemas.openxmlformats.org/officeDocument/2006/relationships" xmlns:p="http://schemas.openxmlformats.org/presentationml/2006/main">
  <p:tag name="TIMING" val="|1.7|5.8|43.6|8.1|29.4|12.1|214.7"/>
</p:tagLst>
</file>

<file path=ppt/tags/tag4.xml><?xml version="1.0" encoding="utf-8"?>
<p:tagLst xmlns:a="http://schemas.openxmlformats.org/drawingml/2006/main" xmlns:r="http://schemas.openxmlformats.org/officeDocument/2006/relationships" xmlns:p="http://schemas.openxmlformats.org/presentationml/2006/main">
  <p:tag name="TIMING" val="|2|4.9|72.3|22.2|1.9|1.1|5.2"/>
</p:tagLst>
</file>

<file path=ppt/tags/tag5.xml><?xml version="1.0" encoding="utf-8"?>
<p:tagLst xmlns:a="http://schemas.openxmlformats.org/drawingml/2006/main" xmlns:r="http://schemas.openxmlformats.org/officeDocument/2006/relationships" xmlns:p="http://schemas.openxmlformats.org/presentationml/2006/main">
  <p:tag name="TIMING" val="|1.6|3.7|76.4"/>
</p:tagLst>
</file>

<file path=ppt/tags/tag6.xml><?xml version="1.0" encoding="utf-8"?>
<p:tagLst xmlns:a="http://schemas.openxmlformats.org/drawingml/2006/main" xmlns:r="http://schemas.openxmlformats.org/officeDocument/2006/relationships" xmlns:p="http://schemas.openxmlformats.org/presentationml/2006/main">
  <p:tag name="TIMING" val="|6.4"/>
</p:tagLst>
</file>

<file path=ppt/tags/tag7.xml><?xml version="1.0" encoding="utf-8"?>
<p:tagLst xmlns:a="http://schemas.openxmlformats.org/drawingml/2006/main" xmlns:r="http://schemas.openxmlformats.org/officeDocument/2006/relationships" xmlns:p="http://schemas.openxmlformats.org/presentationml/2006/main">
  <p:tag name="TIMING" val="|3.6|4|13.6|12.9|176.4|4.6|77|25.9|14.3|2|49.6|4.4|3.9|2.5|2.7"/>
</p:tagLst>
</file>

<file path=ppt/tags/tag8.xml><?xml version="1.0" encoding="utf-8"?>
<p:tagLst xmlns:a="http://schemas.openxmlformats.org/drawingml/2006/main" xmlns:r="http://schemas.openxmlformats.org/officeDocument/2006/relationships" xmlns:p="http://schemas.openxmlformats.org/presentationml/2006/main">
  <p:tag name="TIMING" val="|2.8|4.2|2.2|3.7|6.1|23.7|40.2|68.2|53.5|80.2"/>
</p:tagLst>
</file>

<file path=ppt/tags/tag9.xml><?xml version="1.0" encoding="utf-8"?>
<p:tagLst xmlns:a="http://schemas.openxmlformats.org/drawingml/2006/main" xmlns:r="http://schemas.openxmlformats.org/officeDocument/2006/relationships" xmlns:p="http://schemas.openxmlformats.org/presentationml/2006/main">
  <p:tag name="TIMING" val="|3|4.5|22.1|27.4|46.3|8.6|13.1|2|37.3|5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Pizarra</Template>
  <TotalTime>416</TotalTime>
  <Words>560</Words>
  <Application>Microsoft Office PowerPoint</Application>
  <PresentationFormat>Panorámica</PresentationFormat>
  <Paragraphs>77</Paragraphs>
  <Slides>10</Slides>
  <Notes>0</Notes>
  <HiddenSlides>0</HiddenSlides>
  <MMClips>10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10</vt:i4>
      </vt:variant>
    </vt:vector>
  </HeadingPairs>
  <TitlesOfParts>
    <vt:vector size="13" baseType="lpstr">
      <vt:lpstr>Calisto MT</vt:lpstr>
      <vt:lpstr>Wingdings 2</vt:lpstr>
      <vt:lpstr>Pizarra</vt:lpstr>
      <vt:lpstr>Consolidación de la República en Chile</vt:lpstr>
      <vt:lpstr>Antecedentes previos</vt:lpstr>
      <vt:lpstr>Contexto histórico</vt:lpstr>
      <vt:lpstr>Presentación de PowerPoint</vt:lpstr>
      <vt:lpstr>Constitución de 1833</vt:lpstr>
      <vt:lpstr>Presentación de PowerPoint</vt:lpstr>
      <vt:lpstr>Consolidación de la República en Chile</vt:lpstr>
      <vt:lpstr>Consolidación de la República en Chile</vt:lpstr>
      <vt:lpstr>Consolidación de la República en Chile</vt:lpstr>
      <vt:lpstr>Actividad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Consolidación de la República en Chile</dc:title>
  <dc:creator>Christian Marín</dc:creator>
  <cp:lastModifiedBy>Christian Marín</cp:lastModifiedBy>
  <cp:revision>23</cp:revision>
  <dcterms:created xsi:type="dcterms:W3CDTF">2020-04-28T00:49:14Z</dcterms:created>
  <dcterms:modified xsi:type="dcterms:W3CDTF">2020-05-05T22:39:35Z</dcterms:modified>
</cp:coreProperties>
</file>