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3" r:id="rId6"/>
    <p:sldId id="264" r:id="rId7"/>
    <p:sldId id="265" r:id="rId8"/>
    <p:sldId id="259" r:id="rId9"/>
    <p:sldId id="260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52" d="100"/>
          <a:sy n="52" d="100"/>
        </p:scale>
        <p:origin x="-510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9031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9091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5444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478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22811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0584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87944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43014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1863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5447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6556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EC69F-5354-4BE9-AE23-A29036992E67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9701F5-A626-4378-A063-673EBB1A8DE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41143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fif"/><Relationship Id="rId2" Type="http://schemas.openxmlformats.org/officeDocument/2006/relationships/image" Target="../media/image14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4573" y="1164565"/>
            <a:ext cx="10874326" cy="5011151"/>
          </a:xfrm>
        </p:spPr>
        <p:txBody>
          <a:bodyPr anchor="ctr">
            <a:prstTxWarp prst="textButton">
              <a:avLst>
                <a:gd name="adj" fmla="val 10533759"/>
              </a:avLst>
            </a:prstTxWarp>
            <a:normAutofit/>
          </a:bodyPr>
          <a:lstStyle/>
          <a:p>
            <a:r>
              <a:rPr lang="es-CL" sz="6600" b="1" dirty="0" smtClean="0">
                <a:solidFill>
                  <a:srgbClr val="FF0000"/>
                </a:solidFill>
              </a:rPr>
              <a:t>¿Qué es lo que estudia la Filosofía?</a:t>
            </a:r>
            <a:br>
              <a:rPr lang="es-CL" sz="6600" b="1" dirty="0" smtClean="0">
                <a:solidFill>
                  <a:srgbClr val="FF0000"/>
                </a:solidFill>
              </a:rPr>
            </a:br>
            <a:r>
              <a:rPr lang="es-CL" sz="6600" b="1" dirty="0" smtClean="0">
                <a:solidFill>
                  <a:srgbClr val="FF0000"/>
                </a:solidFill>
              </a:rPr>
              <a:t>Y </a:t>
            </a:r>
            <a:br>
              <a:rPr lang="es-CL" sz="6600" b="1" dirty="0" smtClean="0">
                <a:solidFill>
                  <a:srgbClr val="FF0000"/>
                </a:solidFill>
              </a:rPr>
            </a:br>
            <a:r>
              <a:rPr lang="es-CL" sz="6600" b="1" dirty="0" smtClean="0">
                <a:solidFill>
                  <a:srgbClr val="FF0000"/>
                </a:solidFill>
              </a:rPr>
              <a:t>¿Cuál es su finalidad?</a:t>
            </a:r>
            <a:endParaRPr lang="es-CL" sz="66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15354" y="5014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CL"/>
          </a:p>
        </p:txBody>
      </p:sp>
      <p:pic>
        <p:nvPicPr>
          <p:cNvPr id="2049" name="Imagen 3" descr="https://www.google.com/s2/u/0/photos/public/AIbEiAIAAABDCI6TiK6Sj7iZeSILdmNhcmRfcGhvdG8qKDBlNDM4YWJmNjAyZmIyZjU1MmIwYzIyMzk0MTM5MmI1OThmMjFmMTUwAbtO45GFNwNgtjMZ-A0ww6FMZkLh?sz=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354" y="278740"/>
            <a:ext cx="6572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15354" y="291897"/>
            <a:ext cx="2879314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06700" algn="ctr"/>
                <a:tab pos="5611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altLang="es-CL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</a:t>
            </a:r>
            <a:r>
              <a:rPr kumimoji="0" lang="es-ES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Colegio Politécnico San Luis</a:t>
            </a:r>
            <a:endParaRPr kumimoji="0" lang="es-CL" altLang="es-CL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06700" algn="ctr"/>
                <a:tab pos="5611813" algn="r"/>
              </a:tabLst>
            </a:pPr>
            <a:r>
              <a:rPr kumimoji="0" lang="es-ES" altLang="es-CL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     Filosofía 3° medio</a:t>
            </a:r>
            <a:endParaRPr kumimoji="0" lang="es-ES" altLang="es-CL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458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9878" t="13525" r="20875" b="5704"/>
          <a:stretch/>
        </p:blipFill>
        <p:spPr>
          <a:xfrm>
            <a:off x="2292439" y="334851"/>
            <a:ext cx="7225048" cy="553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32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7149" t="19891" r="28908" b="6270"/>
          <a:stretch/>
        </p:blipFill>
        <p:spPr>
          <a:xfrm>
            <a:off x="553792" y="150213"/>
            <a:ext cx="10689464" cy="6430893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8770512" y="6306287"/>
            <a:ext cx="484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dirty="0" smtClean="0"/>
              <a:t>(…)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8064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68209" y="116633"/>
            <a:ext cx="3384375" cy="24860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7" name="6 Imagen" descr="ministro-telescopio_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485" y="30940"/>
            <a:ext cx="5294202" cy="2814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" name="7 Imagen" descr="satur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79287">
            <a:off x="952858" y="3622423"/>
            <a:ext cx="4693528" cy="35201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8 Imagen" descr="microbio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02491" y="3371966"/>
            <a:ext cx="3685997" cy="35134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9 Flecha abajo"/>
          <p:cNvSpPr/>
          <p:nvPr/>
        </p:nvSpPr>
        <p:spPr>
          <a:xfrm rot="20029077">
            <a:off x="767408" y="2871200"/>
            <a:ext cx="1872208" cy="978408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Flecha abajo"/>
          <p:cNvSpPr/>
          <p:nvPr/>
        </p:nvSpPr>
        <p:spPr>
          <a:xfrm rot="2698385">
            <a:off x="10056440" y="3234039"/>
            <a:ext cx="1492744" cy="97840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490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0152" y="0"/>
            <a:ext cx="9447727" cy="11590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CL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12 de octubre de 1492</a:t>
            </a:r>
          </a:p>
          <a:p>
            <a:pPr marL="0" indent="0" algn="ctr">
              <a:buNone/>
            </a:pPr>
            <a:r>
              <a:rPr lang="es-CL" sz="6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7739">
            <a:off x="1" y="3763381"/>
            <a:ext cx="5381901" cy="3025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22" y="761195"/>
            <a:ext cx="4153625" cy="27791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Marcador de contenido 2"/>
          <p:cNvSpPr txBox="1">
            <a:spLocks/>
          </p:cNvSpPr>
          <p:nvPr/>
        </p:nvSpPr>
        <p:spPr>
          <a:xfrm>
            <a:off x="6825802" y="4993952"/>
            <a:ext cx="4332670" cy="1109729"/>
          </a:xfrm>
          <a:prstGeom prst="rect">
            <a:avLst/>
          </a:prstGeom>
        </p:spPr>
        <p:txBody>
          <a:bodyPr vert="horz" lIns="91440" tIns="45720" rIns="91440" bIns="45720" rtlCol="0">
            <a:prstTxWarp prst="textArchUp">
              <a:avLst/>
            </a:prstTxWarp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s-CL" sz="9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Invasión</a:t>
            </a:r>
            <a:endParaRPr lang="es-CL" sz="9600" b="1" spc="60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210614" y="1485158"/>
            <a:ext cx="5962918" cy="112754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ArchDown">
              <a:avLst/>
            </a:prstTxWarp>
          </a:bodyPr>
          <a:lstStyle/>
          <a:p>
            <a:pPr algn="ctr"/>
            <a:r>
              <a:rPr lang="es-CL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Arial Black" panose="020B0A04020102020204" pitchFamily="34" charset="0"/>
              </a:rPr>
              <a:t>Descubrimiento</a:t>
            </a:r>
            <a:endParaRPr lang="es-CL" sz="60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47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4507" y="3111117"/>
            <a:ext cx="7031864" cy="3746883"/>
          </a:xfrm>
          <a:prstGeom prst="rect">
            <a:avLst/>
          </a:prstGeom>
        </p:spPr>
      </p:pic>
      <p:sp>
        <p:nvSpPr>
          <p:cNvPr id="5" name="Llamada de nube 4"/>
          <p:cNvSpPr/>
          <p:nvPr/>
        </p:nvSpPr>
        <p:spPr>
          <a:xfrm>
            <a:off x="2173574" y="0"/>
            <a:ext cx="8039373" cy="3171820"/>
          </a:xfrm>
          <a:prstGeom prst="cloudCallout">
            <a:avLst>
              <a:gd name="adj1" fmla="val -12129"/>
              <a:gd name="adj2" fmla="val 114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6085" y="62125"/>
            <a:ext cx="5112912" cy="30489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0830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4615018" y="2214978"/>
            <a:ext cx="1444487" cy="5168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PERCIBIR</a:t>
            </a:r>
          </a:p>
        </p:txBody>
      </p:sp>
      <p:sp>
        <p:nvSpPr>
          <p:cNvPr id="5" name="Rectángulo redondeado 4"/>
          <p:cNvSpPr/>
          <p:nvPr/>
        </p:nvSpPr>
        <p:spPr>
          <a:xfrm>
            <a:off x="7026917" y="810249"/>
            <a:ext cx="2516329" cy="1147013"/>
          </a:xfrm>
          <a:prstGeom prst="round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prstTxWarp prst="textStop">
              <a:avLst/>
            </a:prstTxWarp>
          </a:bodyPr>
          <a:lstStyle/>
          <a:p>
            <a:pPr algn="ctr"/>
            <a:r>
              <a:rPr lang="es-CL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REALIDAD</a:t>
            </a:r>
          </a:p>
        </p:txBody>
      </p:sp>
      <p:sp>
        <p:nvSpPr>
          <p:cNvPr id="7" name="Rectángulo redondeado 6"/>
          <p:cNvSpPr/>
          <p:nvPr/>
        </p:nvSpPr>
        <p:spPr>
          <a:xfrm>
            <a:off x="9087257" y="2804702"/>
            <a:ext cx="2054088" cy="51683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PERSPECTIVA</a:t>
            </a:r>
          </a:p>
        </p:txBody>
      </p:sp>
      <p:sp>
        <p:nvSpPr>
          <p:cNvPr id="8" name="Rectángulo redondeado 7"/>
          <p:cNvSpPr/>
          <p:nvPr/>
        </p:nvSpPr>
        <p:spPr>
          <a:xfrm>
            <a:off x="4615018" y="293414"/>
            <a:ext cx="1444487" cy="516835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latin typeface="Arial" panose="020B0604020202020204" pitchFamily="34" charset="0"/>
                <a:cs typeface="Arial" panose="020B0604020202020204" pitchFamily="34" charset="0"/>
              </a:rPr>
              <a:t>PENSAR</a:t>
            </a:r>
          </a:p>
        </p:txBody>
      </p:sp>
      <p:sp>
        <p:nvSpPr>
          <p:cNvPr id="9" name="Rectángulo redondeado 8"/>
          <p:cNvSpPr/>
          <p:nvPr/>
        </p:nvSpPr>
        <p:spPr>
          <a:xfrm>
            <a:off x="257573" y="842900"/>
            <a:ext cx="2870727" cy="1298712"/>
          </a:xfrm>
          <a:prstGeom prst="roundRect">
            <a:avLst/>
          </a:prstGeom>
          <a:effectLst>
            <a:outerShdw blurRad="57150" dist="19050" dir="5400000" algn="ctr" rotWithShape="0">
              <a:srgbClr val="000000">
                <a:alpha val="63000"/>
              </a:srgbClr>
            </a:outerShdw>
            <a:reflection blurRad="6350" stA="50000" endA="300" endPos="90000" dir="5400000" sy="-100000" algn="bl" rotWithShape="0"/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Triangle">
              <a:avLst>
                <a:gd name="adj" fmla="val 55652"/>
              </a:avLst>
            </a:prstTxWarp>
            <a:noAutofit/>
          </a:bodyPr>
          <a:lstStyle/>
          <a:p>
            <a:pPr algn="ctr"/>
            <a:r>
              <a:rPr lang="es-CL" sz="2800" b="1" spc="600" dirty="0">
                <a:solidFill>
                  <a:srgbClr val="FFFF00"/>
                </a:solidFill>
                <a:latin typeface="AR BLANCA" panose="02000000000000000000" pitchFamily="2" charset="0"/>
                <a:cs typeface="Arial" panose="020B0604020202020204" pitchFamily="34" charset="0"/>
              </a:rPr>
              <a:t>FILOSOFAR</a:t>
            </a:r>
            <a:endParaRPr lang="es-CL" sz="2400" b="1" spc="600" dirty="0">
              <a:solidFill>
                <a:srgbClr val="FFFF00"/>
              </a:solidFill>
              <a:latin typeface="AR BLANCA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11" name="Conector angular 10"/>
          <p:cNvCxnSpPr/>
          <p:nvPr/>
        </p:nvCxnSpPr>
        <p:spPr>
          <a:xfrm flipV="1">
            <a:off x="3124153" y="551831"/>
            <a:ext cx="1490865" cy="1066800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angular 12"/>
          <p:cNvCxnSpPr/>
          <p:nvPr/>
        </p:nvCxnSpPr>
        <p:spPr>
          <a:xfrm>
            <a:off x="3124153" y="1618631"/>
            <a:ext cx="1490865" cy="854764"/>
          </a:xfrm>
          <a:prstGeom prst="bentConnector3">
            <a:avLst/>
          </a:prstGeom>
          <a:ln w="38100">
            <a:headEnd type="none" w="med" len="me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Conector angular 14"/>
          <p:cNvCxnSpPr/>
          <p:nvPr/>
        </p:nvCxnSpPr>
        <p:spPr>
          <a:xfrm rot="5400000" flipH="1" flipV="1">
            <a:off x="5766479" y="954540"/>
            <a:ext cx="831222" cy="1689653"/>
          </a:xfrm>
          <a:prstGeom prst="bentConnector2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angular 16"/>
          <p:cNvCxnSpPr>
            <a:stCxn id="8" idx="2"/>
            <a:endCxn id="5" idx="1"/>
          </p:cNvCxnSpPr>
          <p:nvPr/>
        </p:nvCxnSpPr>
        <p:spPr>
          <a:xfrm rot="16200000" flipH="1">
            <a:off x="5895336" y="252174"/>
            <a:ext cx="573507" cy="1689655"/>
          </a:xfrm>
          <a:prstGeom prst="bentConnector2">
            <a:avLst/>
          </a:prstGeom>
          <a:ln w="38100">
            <a:solidFill>
              <a:srgbClr val="92D05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angular 18"/>
          <p:cNvCxnSpPr>
            <a:stCxn id="5" idx="3"/>
            <a:endCxn id="7" idx="0"/>
          </p:cNvCxnSpPr>
          <p:nvPr/>
        </p:nvCxnSpPr>
        <p:spPr>
          <a:xfrm>
            <a:off x="9543246" y="1383756"/>
            <a:ext cx="571055" cy="1420946"/>
          </a:xfrm>
          <a:prstGeom prst="bentConnector2">
            <a:avLst/>
          </a:prstGeom>
          <a:ln w="762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ángulo 25"/>
          <p:cNvSpPr/>
          <p:nvPr/>
        </p:nvSpPr>
        <p:spPr>
          <a:xfrm>
            <a:off x="3385883" y="1456292"/>
            <a:ext cx="921026" cy="258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b="1" dirty="0">
                <a:solidFill>
                  <a:schemeClr val="tx1"/>
                </a:solidFill>
              </a:rPr>
              <a:t>significa</a:t>
            </a:r>
          </a:p>
        </p:txBody>
      </p:sp>
      <p:sp>
        <p:nvSpPr>
          <p:cNvPr id="30" name="Rectángulo 29"/>
          <p:cNvSpPr/>
          <p:nvPr/>
        </p:nvSpPr>
        <p:spPr>
          <a:xfrm>
            <a:off x="5983964" y="1174683"/>
            <a:ext cx="473109" cy="318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la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9458554" y="1926269"/>
            <a:ext cx="1309072" cy="3031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>
                <a:solidFill>
                  <a:schemeClr val="tx1"/>
                </a:solidFill>
              </a:rPr>
              <a:t>desde otra 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3678504" y="3328160"/>
            <a:ext cx="2263514" cy="899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4800" b="1" dirty="0"/>
              <a:t>esencia</a:t>
            </a:r>
          </a:p>
        </p:txBody>
      </p:sp>
      <p:cxnSp>
        <p:nvCxnSpPr>
          <p:cNvPr id="6" name="Conector angular 5"/>
          <p:cNvCxnSpPr>
            <a:stCxn id="7" idx="2"/>
            <a:endCxn id="2" idx="3"/>
          </p:cNvCxnSpPr>
          <p:nvPr/>
        </p:nvCxnSpPr>
        <p:spPr>
          <a:xfrm rot="5400000">
            <a:off x="7799996" y="1463560"/>
            <a:ext cx="456328" cy="4172283"/>
          </a:xfrm>
          <a:prstGeom prst="bentConnector2">
            <a:avLst/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CuadroTexto 11"/>
          <p:cNvSpPr txBox="1"/>
          <p:nvPr/>
        </p:nvSpPr>
        <p:spPr>
          <a:xfrm>
            <a:off x="6601543" y="3748199"/>
            <a:ext cx="1683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/>
              <a:t>para captar una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2648805" y="5479339"/>
            <a:ext cx="18720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aumentar</a:t>
            </a:r>
            <a:endParaRPr lang="es-C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7431206" y="5460065"/>
            <a:ext cx="18720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Profundizar </a:t>
            </a:r>
            <a:endParaRPr lang="es-C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5046532" y="5479339"/>
            <a:ext cx="1872000" cy="9144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Aclarar </a:t>
            </a:r>
            <a:endParaRPr lang="es-CL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455152" y="5284696"/>
            <a:ext cx="7057624" cy="1223493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18" name="Conector angular 17"/>
          <p:cNvCxnSpPr>
            <a:stCxn id="14" idx="3"/>
            <a:endCxn id="5" idx="0"/>
          </p:cNvCxnSpPr>
          <p:nvPr/>
        </p:nvCxnSpPr>
        <p:spPr>
          <a:xfrm flipH="1" flipV="1">
            <a:off x="8285082" y="810249"/>
            <a:ext cx="1227694" cy="5086194"/>
          </a:xfrm>
          <a:prstGeom prst="bentConnector4">
            <a:avLst>
              <a:gd name="adj1" fmla="val -173502"/>
              <a:gd name="adj2" fmla="val 111410"/>
            </a:avLst>
          </a:prstGeom>
          <a:ln w="444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angular 32"/>
          <p:cNvCxnSpPr>
            <a:stCxn id="7" idx="2"/>
            <a:endCxn id="14" idx="0"/>
          </p:cNvCxnSpPr>
          <p:nvPr/>
        </p:nvCxnSpPr>
        <p:spPr>
          <a:xfrm rot="5400000">
            <a:off x="7067554" y="2237948"/>
            <a:ext cx="1963159" cy="4130337"/>
          </a:xfrm>
          <a:prstGeom prst="bentConnector3">
            <a:avLst>
              <a:gd name="adj1" fmla="val 71498"/>
            </a:avLst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7513594" y="4671867"/>
            <a:ext cx="612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para</a:t>
            </a:r>
            <a:endParaRPr lang="es-CL" b="1" dirty="0"/>
          </a:p>
        </p:txBody>
      </p:sp>
      <p:sp>
        <p:nvSpPr>
          <p:cNvPr id="38" name="CuadroTexto 37"/>
          <p:cNvSpPr txBox="1"/>
          <p:nvPr/>
        </p:nvSpPr>
        <p:spPr>
          <a:xfrm rot="16200000">
            <a:off x="10371351" y="3384127"/>
            <a:ext cx="2885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b="1" dirty="0" smtClean="0"/>
              <a:t>Nuestro conocimiento sobre</a:t>
            </a:r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87828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26" grpId="0" animBg="1"/>
      <p:bldP spid="30" grpId="0" animBg="1"/>
      <p:bldP spid="29" grpId="0" animBg="1"/>
      <p:bldP spid="2" grpId="0" animBg="1"/>
      <p:bldP spid="12" grpId="0"/>
      <p:bldP spid="3" grpId="0" animBg="1"/>
      <p:bldP spid="20" grpId="0" animBg="1"/>
      <p:bldP spid="21" grpId="0" animBg="1"/>
      <p:bldP spid="14" grpId="0" animBg="1"/>
      <p:bldP spid="37" grpId="0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40280">
            <a:off x="315540" y="2033849"/>
            <a:ext cx="4448968" cy="3998440"/>
          </a:xfrm>
          <a:prstGeom prst="flowChartConnector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863" y="1215480"/>
            <a:ext cx="5008982" cy="5008982"/>
          </a:xfrm>
          <a:prstGeom prst="flowChartConnector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68812" y="272480"/>
            <a:ext cx="11816862" cy="29490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108000" rtlCol="0">
            <a:prstTxWarp prst="textCanUp">
              <a:avLst>
                <a:gd name="adj" fmla="val 78593"/>
              </a:avLst>
            </a:prstTxWarp>
            <a:spAutoFit/>
          </a:bodyPr>
          <a:lstStyle/>
          <a:p>
            <a:r>
              <a:rPr lang="es-CL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Modelo Atómico el Cual Explica lo que es la Materia y su Forma de Manifestación.</a:t>
            </a:r>
          </a:p>
          <a:p>
            <a:r>
              <a:rPr lang="es-CL" sz="2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endParaRPr lang="es-CL" sz="2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03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208" y="3799267"/>
            <a:ext cx="3615193" cy="2315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9858" y="616039"/>
            <a:ext cx="5743243" cy="2629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CuadroTexto 3"/>
          <p:cNvSpPr txBox="1"/>
          <p:nvPr/>
        </p:nvSpPr>
        <p:spPr>
          <a:xfrm>
            <a:off x="1339403" y="437882"/>
            <a:ext cx="4275786" cy="264016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prstTxWarp prst="textCurveUp">
              <a:avLst>
                <a:gd name="adj" fmla="val 51825"/>
              </a:avLst>
            </a:prstTxWarp>
            <a:spAutoFit/>
          </a:bodyPr>
          <a:lstStyle/>
          <a:p>
            <a:r>
              <a:rPr lang="es-C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Curvatura del Espacio- Tiempo</a:t>
            </a:r>
          </a:p>
          <a:p>
            <a:r>
              <a:rPr lang="es-C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y su Relación con la Gravedad </a:t>
            </a:r>
            <a:endParaRPr lang="es-C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2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76</Words>
  <Application>Microsoft Office PowerPoint</Application>
  <PresentationFormat>Personalizado</PresentationFormat>
  <Paragraphs>27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¿Qué es lo que estudia la Filosofía? Y  ¿Cuál es su finalidad?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</cp:lastModifiedBy>
  <cp:revision>8</cp:revision>
  <dcterms:created xsi:type="dcterms:W3CDTF">2020-03-29T14:17:30Z</dcterms:created>
  <dcterms:modified xsi:type="dcterms:W3CDTF">2020-03-30T12:43:52Z</dcterms:modified>
</cp:coreProperties>
</file>